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charts/chart19.xml" ContentType="application/vnd.openxmlformats-officedocument.drawingml.chart+xml"/>
  <Override PartName="/ppt/theme/themeOverride7.xml" ContentType="application/vnd.openxmlformats-officedocument.themeOverride+xml"/>
  <Override PartName="/ppt/charts/chart20.xml" ContentType="application/vnd.openxmlformats-officedocument.drawingml.chart+xml"/>
  <Override PartName="/ppt/theme/themeOverride8.xml" ContentType="application/vnd.openxmlformats-officedocument.themeOverride+xml"/>
  <Override PartName="/ppt/charts/chart21.xml" ContentType="application/vnd.openxmlformats-officedocument.drawingml.chart+xml"/>
  <Override PartName="/ppt/theme/themeOverride9.xml" ContentType="application/vnd.openxmlformats-officedocument.themeOverride+xml"/>
  <Override PartName="/ppt/charts/chart22.xml" ContentType="application/vnd.openxmlformats-officedocument.drawingml.chart+xml"/>
  <Override PartName="/ppt/theme/themeOverride10.xml" ContentType="application/vnd.openxmlformats-officedocument.themeOverride+xml"/>
  <Override PartName="/ppt/charts/chart23.xml" ContentType="application/vnd.openxmlformats-officedocument.drawingml.chart+xml"/>
  <Override PartName="/ppt/theme/themeOverride11.xml" ContentType="application/vnd.openxmlformats-officedocument.themeOverride+xml"/>
  <Override PartName="/ppt/charts/chart24.xml" ContentType="application/vnd.openxmlformats-officedocument.drawingml.chart+xml"/>
  <Override PartName="/ppt/theme/themeOverride12.xml" ContentType="application/vnd.openxmlformats-officedocument.themeOverride+xml"/>
  <Override PartName="/ppt/charts/chart25.xml" ContentType="application/vnd.openxmlformats-officedocument.drawingml.chart+xml"/>
  <Override PartName="/ppt/theme/themeOverride13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theme/themeOverride14.xml" ContentType="application/vnd.openxmlformats-officedocument.themeOverride+xml"/>
  <Override PartName="/ppt/charts/chart29.xml" ContentType="application/vnd.openxmlformats-officedocument.drawingml.chart+xml"/>
  <Override PartName="/ppt/theme/themeOverride15.xml" ContentType="application/vnd.openxmlformats-officedocument.themeOverride+xml"/>
  <Override PartName="/ppt/charts/chart30.xml" ContentType="application/vnd.openxmlformats-officedocument.drawingml.chart+xml"/>
  <Override PartName="/ppt/theme/themeOverride16.xml" ContentType="application/vnd.openxmlformats-officedocument.themeOverride+xml"/>
  <Override PartName="/ppt/charts/chart31.xml" ContentType="application/vnd.openxmlformats-officedocument.drawingml.chart+xml"/>
  <Override PartName="/ppt/theme/themeOverride17.xml" ContentType="application/vnd.openxmlformats-officedocument.themeOverride+xml"/>
  <Override PartName="/ppt/charts/chart32.xml" ContentType="application/vnd.openxmlformats-officedocument.drawingml.chart+xml"/>
  <Override PartName="/ppt/theme/themeOverride18.xml" ContentType="application/vnd.openxmlformats-officedocument.themeOverride+xml"/>
  <Override PartName="/ppt/charts/chart33.xml" ContentType="application/vnd.openxmlformats-officedocument.drawingml.chart+xml"/>
  <Override PartName="/ppt/theme/themeOverride19.xml" ContentType="application/vnd.openxmlformats-officedocument.themeOverride+xml"/>
  <Override PartName="/ppt/charts/chart34.xml" ContentType="application/vnd.openxmlformats-officedocument.drawingml.chart+xml"/>
  <Override PartName="/ppt/theme/themeOverride20.xml" ContentType="application/vnd.openxmlformats-officedocument.themeOverride+xml"/>
  <Override PartName="/ppt/charts/chart35.xml" ContentType="application/vnd.openxmlformats-officedocument.drawingml.chart+xml"/>
  <Override PartName="/ppt/theme/themeOverride21.xml" ContentType="application/vnd.openxmlformats-officedocument.themeOverride+xml"/>
  <Override PartName="/ppt/charts/chart36.xml" ContentType="application/vnd.openxmlformats-officedocument.drawingml.chart+xml"/>
  <Override PartName="/ppt/theme/themeOverride22.xml" ContentType="application/vnd.openxmlformats-officedocument.themeOverride+xml"/>
  <Override PartName="/ppt/charts/chart37.xml" ContentType="application/vnd.openxmlformats-officedocument.drawingml.chart+xml"/>
  <Override PartName="/ppt/theme/themeOverride23.xml" ContentType="application/vnd.openxmlformats-officedocument.themeOverride+xml"/>
  <Override PartName="/ppt/charts/chart38.xml" ContentType="application/vnd.openxmlformats-officedocument.drawingml.chart+xml"/>
  <Override PartName="/ppt/theme/themeOverride24.xml" ContentType="application/vnd.openxmlformats-officedocument.themeOverride+xml"/>
  <Override PartName="/ppt/charts/chart39.xml" ContentType="application/vnd.openxmlformats-officedocument.drawingml.chart+xml"/>
  <Override PartName="/ppt/theme/themeOverride25.xml" ContentType="application/vnd.openxmlformats-officedocument.themeOverride+xml"/>
  <Override PartName="/ppt/charts/chart40.xml" ContentType="application/vnd.openxmlformats-officedocument.drawingml.chart+xml"/>
  <Override PartName="/ppt/theme/themeOverride26.xml" ContentType="application/vnd.openxmlformats-officedocument.themeOverride+xml"/>
  <Override PartName="/ppt/charts/chart41.xml" ContentType="application/vnd.openxmlformats-officedocument.drawingml.chart+xml"/>
  <Override PartName="/ppt/theme/themeOverride27.xml" ContentType="application/vnd.openxmlformats-officedocument.themeOverride+xml"/>
  <Override PartName="/ppt/charts/chart42.xml" ContentType="application/vnd.openxmlformats-officedocument.drawingml.chart+xml"/>
  <Override PartName="/ppt/theme/themeOverride28.xml" ContentType="application/vnd.openxmlformats-officedocument.themeOverride+xml"/>
  <Override PartName="/ppt/charts/chart43.xml" ContentType="application/vnd.openxmlformats-officedocument.drawingml.chart+xml"/>
  <Override PartName="/ppt/theme/themeOverride29.xml" ContentType="application/vnd.openxmlformats-officedocument.themeOverride+xml"/>
  <Override PartName="/ppt/charts/chart44.xml" ContentType="application/vnd.openxmlformats-officedocument.drawingml.chart+xml"/>
  <Override PartName="/ppt/theme/themeOverride30.xml" ContentType="application/vnd.openxmlformats-officedocument.themeOverride+xml"/>
  <Override PartName="/ppt/charts/chart45.xml" ContentType="application/vnd.openxmlformats-officedocument.drawingml.chart+xml"/>
  <Override PartName="/ppt/theme/themeOverride31.xml" ContentType="application/vnd.openxmlformats-officedocument.themeOverride+xml"/>
  <Override PartName="/ppt/charts/chart46.xml" ContentType="application/vnd.openxmlformats-officedocument.drawingml.chart+xml"/>
  <Override PartName="/ppt/theme/themeOverride32.xml" ContentType="application/vnd.openxmlformats-officedocument.themeOverride+xml"/>
  <Override PartName="/ppt/charts/chart47.xml" ContentType="application/vnd.openxmlformats-officedocument.drawingml.chart+xml"/>
  <Override PartName="/ppt/theme/themeOverride33.xml" ContentType="application/vnd.openxmlformats-officedocument.themeOverride+xml"/>
  <Override PartName="/ppt/charts/chart48.xml" ContentType="application/vnd.openxmlformats-officedocument.drawingml.chart+xml"/>
  <Override PartName="/ppt/theme/themeOverride34.xml" ContentType="application/vnd.openxmlformats-officedocument.themeOverride+xml"/>
  <Override PartName="/ppt/charts/chart49.xml" ContentType="application/vnd.openxmlformats-officedocument.drawingml.chart+xml"/>
  <Override PartName="/ppt/theme/themeOverride35.xml" ContentType="application/vnd.openxmlformats-officedocument.themeOverride+xml"/>
  <Override PartName="/ppt/charts/chart50.xml" ContentType="application/vnd.openxmlformats-officedocument.drawingml.chart+xml"/>
  <Override PartName="/ppt/theme/themeOverride36.xml" ContentType="application/vnd.openxmlformats-officedocument.themeOverride+xml"/>
  <Override PartName="/ppt/charts/chart51.xml" ContentType="application/vnd.openxmlformats-officedocument.drawingml.chart+xml"/>
  <Override PartName="/ppt/theme/themeOverride37.xml" ContentType="application/vnd.openxmlformats-officedocument.themeOverride+xml"/>
  <Override PartName="/ppt/charts/chart52.xml" ContentType="application/vnd.openxmlformats-officedocument.drawingml.chart+xml"/>
  <Override PartName="/ppt/theme/themeOverride38.xml" ContentType="application/vnd.openxmlformats-officedocument.themeOverride+xml"/>
  <Override PartName="/ppt/charts/chart53.xml" ContentType="application/vnd.openxmlformats-officedocument.drawingml.chart+xml"/>
  <Override PartName="/ppt/theme/themeOverride39.xml" ContentType="application/vnd.openxmlformats-officedocument.themeOverride+xml"/>
  <Override PartName="/ppt/charts/chart54.xml" ContentType="application/vnd.openxmlformats-officedocument.drawingml.chart+xml"/>
  <Override PartName="/ppt/theme/themeOverride40.xml" ContentType="application/vnd.openxmlformats-officedocument.themeOverride+xml"/>
  <Override PartName="/ppt/charts/chart55.xml" ContentType="application/vnd.openxmlformats-officedocument.drawingml.chart+xml"/>
  <Override PartName="/ppt/theme/themeOverride41.xml" ContentType="application/vnd.openxmlformats-officedocument.themeOverride+xml"/>
  <Override PartName="/ppt/charts/chart56.xml" ContentType="application/vnd.openxmlformats-officedocument.drawingml.chart+xml"/>
  <Override PartName="/ppt/theme/themeOverride42.xml" ContentType="application/vnd.openxmlformats-officedocument.themeOverride+xml"/>
  <Override PartName="/ppt/charts/chart57.xml" ContentType="application/vnd.openxmlformats-officedocument.drawingml.chart+xml"/>
  <Override PartName="/ppt/theme/themeOverride43.xml" ContentType="application/vnd.openxmlformats-officedocument.themeOverride+xml"/>
  <Override PartName="/ppt/charts/chart58.xml" ContentType="application/vnd.openxmlformats-officedocument.drawingml.chart+xml"/>
  <Override PartName="/ppt/theme/themeOverride44.xml" ContentType="application/vnd.openxmlformats-officedocument.themeOverride+xml"/>
  <Override PartName="/ppt/charts/chart59.xml" ContentType="application/vnd.openxmlformats-officedocument.drawingml.chart+xml"/>
  <Override PartName="/ppt/theme/themeOverride45.xml" ContentType="application/vnd.openxmlformats-officedocument.themeOverride+xml"/>
  <Override PartName="/ppt/charts/chart60.xml" ContentType="application/vnd.openxmlformats-officedocument.drawingml.chart+xml"/>
  <Override PartName="/ppt/theme/themeOverride46.xml" ContentType="application/vnd.openxmlformats-officedocument.themeOverride+xml"/>
  <Override PartName="/ppt/charts/chart61.xml" ContentType="application/vnd.openxmlformats-officedocument.drawingml.chart+xml"/>
  <Override PartName="/ppt/theme/themeOverride47.xml" ContentType="application/vnd.openxmlformats-officedocument.themeOverride+xml"/>
  <Override PartName="/ppt/charts/chart62.xml" ContentType="application/vnd.openxmlformats-officedocument.drawingml.chart+xml"/>
  <Override PartName="/ppt/theme/themeOverride48.xml" ContentType="application/vnd.openxmlformats-officedocument.themeOverride+xml"/>
  <Override PartName="/ppt/charts/chart63.xml" ContentType="application/vnd.openxmlformats-officedocument.drawingml.chart+xml"/>
  <Override PartName="/ppt/theme/themeOverride49.xml" ContentType="application/vnd.openxmlformats-officedocument.themeOverride+xml"/>
  <Override PartName="/ppt/charts/chart64.xml" ContentType="application/vnd.openxmlformats-officedocument.drawingml.chart+xml"/>
  <Override PartName="/ppt/theme/themeOverride50.xml" ContentType="application/vnd.openxmlformats-officedocument.themeOverride+xml"/>
  <Override PartName="/ppt/charts/chart65.xml" ContentType="application/vnd.openxmlformats-officedocument.drawingml.chart+xml"/>
  <Override PartName="/ppt/theme/themeOverride51.xml" ContentType="application/vnd.openxmlformats-officedocument.themeOverride+xml"/>
  <Override PartName="/ppt/charts/chart66.xml" ContentType="application/vnd.openxmlformats-officedocument.drawingml.chart+xml"/>
  <Override PartName="/ppt/theme/themeOverride52.xml" ContentType="application/vnd.openxmlformats-officedocument.themeOverride+xml"/>
  <Override PartName="/ppt/charts/chart67.xml" ContentType="application/vnd.openxmlformats-officedocument.drawingml.chart+xml"/>
  <Override PartName="/ppt/theme/themeOverride53.xml" ContentType="application/vnd.openxmlformats-officedocument.themeOverride+xml"/>
  <Override PartName="/ppt/charts/chart68.xml" ContentType="application/vnd.openxmlformats-officedocument.drawingml.chart+xml"/>
  <Override PartName="/ppt/theme/themeOverride54.xml" ContentType="application/vnd.openxmlformats-officedocument.themeOverride+xml"/>
  <Override PartName="/ppt/charts/chart69.xml" ContentType="application/vnd.openxmlformats-officedocument.drawingml.chart+xml"/>
  <Override PartName="/ppt/theme/themeOverride55.xml" ContentType="application/vnd.openxmlformats-officedocument.themeOverride+xml"/>
  <Override PartName="/ppt/charts/chart70.xml" ContentType="application/vnd.openxmlformats-officedocument.drawingml.chart+xml"/>
  <Override PartName="/ppt/theme/themeOverride56.xml" ContentType="application/vnd.openxmlformats-officedocument.themeOverride+xml"/>
  <Override PartName="/ppt/charts/chart71.xml" ContentType="application/vnd.openxmlformats-officedocument.drawingml.chart+xml"/>
  <Override PartName="/ppt/theme/themeOverride57.xml" ContentType="application/vnd.openxmlformats-officedocument.themeOverride+xml"/>
  <Override PartName="/ppt/charts/chart72.xml" ContentType="application/vnd.openxmlformats-officedocument.drawingml.chart+xml"/>
  <Override PartName="/ppt/theme/themeOverride58.xml" ContentType="application/vnd.openxmlformats-officedocument.themeOverride+xml"/>
  <Override PartName="/ppt/charts/chart73.xml" ContentType="application/vnd.openxmlformats-officedocument.drawingml.chart+xml"/>
  <Override PartName="/ppt/theme/themeOverride59.xml" ContentType="application/vnd.openxmlformats-officedocument.themeOverride+xml"/>
  <Override PartName="/ppt/charts/chart74.xml" ContentType="application/vnd.openxmlformats-officedocument.drawingml.chart+xml"/>
  <Override PartName="/ppt/theme/themeOverride60.xml" ContentType="application/vnd.openxmlformats-officedocument.themeOverride+xml"/>
  <Override PartName="/ppt/charts/chart75.xml" ContentType="application/vnd.openxmlformats-officedocument.drawingml.chart+xml"/>
  <Override PartName="/ppt/theme/themeOverride61.xml" ContentType="application/vnd.openxmlformats-officedocument.themeOverride+xml"/>
  <Override PartName="/ppt/charts/chart76.xml" ContentType="application/vnd.openxmlformats-officedocument.drawingml.chart+xml"/>
  <Override PartName="/ppt/theme/themeOverride62.xml" ContentType="application/vnd.openxmlformats-officedocument.themeOverride+xml"/>
  <Override PartName="/ppt/charts/chart77.xml" ContentType="application/vnd.openxmlformats-officedocument.drawingml.chart+xml"/>
  <Override PartName="/ppt/theme/themeOverride63.xml" ContentType="application/vnd.openxmlformats-officedocument.themeOverride+xml"/>
  <Override PartName="/ppt/charts/chart78.xml" ContentType="application/vnd.openxmlformats-officedocument.drawingml.chart+xml"/>
  <Override PartName="/ppt/theme/themeOverride64.xml" ContentType="application/vnd.openxmlformats-officedocument.themeOverride+xml"/>
  <Override PartName="/ppt/charts/chart79.xml" ContentType="application/vnd.openxmlformats-officedocument.drawingml.chart+xml"/>
  <Override PartName="/ppt/theme/themeOverride65.xml" ContentType="application/vnd.openxmlformats-officedocument.themeOverride+xml"/>
  <Override PartName="/ppt/charts/chart80.xml" ContentType="application/vnd.openxmlformats-officedocument.drawingml.chart+xml"/>
  <Override PartName="/ppt/theme/themeOverride66.xml" ContentType="application/vnd.openxmlformats-officedocument.themeOverride+xml"/>
  <Override PartName="/ppt/charts/chart81.xml" ContentType="application/vnd.openxmlformats-officedocument.drawingml.chart+xml"/>
  <Override PartName="/ppt/theme/themeOverride67.xml" ContentType="application/vnd.openxmlformats-officedocument.themeOverride+xml"/>
  <Override PartName="/ppt/charts/chart82.xml" ContentType="application/vnd.openxmlformats-officedocument.drawingml.chart+xml"/>
  <Override PartName="/ppt/theme/themeOverride68.xml" ContentType="application/vnd.openxmlformats-officedocument.themeOverride+xml"/>
  <Override PartName="/ppt/charts/chart83.xml" ContentType="application/vnd.openxmlformats-officedocument.drawingml.chart+xml"/>
  <Override PartName="/ppt/theme/themeOverride69.xml" ContentType="application/vnd.openxmlformats-officedocument.themeOverride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theme/themeOverride70.xml" ContentType="application/vnd.openxmlformats-officedocument.themeOverride+xml"/>
  <Override PartName="/ppt/charts/chart87.xml" ContentType="application/vnd.openxmlformats-officedocument.drawingml.chart+xml"/>
  <Override PartName="/ppt/theme/themeOverride71.xml" ContentType="application/vnd.openxmlformats-officedocument.themeOverride+xml"/>
  <Override PartName="/ppt/charts/chart88.xml" ContentType="application/vnd.openxmlformats-officedocument.drawingml.chart+xml"/>
  <Override PartName="/ppt/theme/themeOverride72.xml" ContentType="application/vnd.openxmlformats-officedocument.themeOverride+xml"/>
  <Override PartName="/ppt/charts/chart89.xml" ContentType="application/vnd.openxmlformats-officedocument.drawingml.chart+xml"/>
  <Override PartName="/ppt/theme/themeOverride73.xml" ContentType="application/vnd.openxmlformats-officedocument.themeOverride+xml"/>
  <Override PartName="/ppt/charts/chart90.xml" ContentType="application/vnd.openxmlformats-officedocument.drawingml.chart+xml"/>
  <Override PartName="/ppt/theme/themeOverride74.xml" ContentType="application/vnd.openxmlformats-officedocument.themeOverride+xml"/>
  <Override PartName="/ppt/charts/chart91.xml" ContentType="application/vnd.openxmlformats-officedocument.drawingml.chart+xml"/>
  <Override PartName="/ppt/theme/themeOverride75.xml" ContentType="application/vnd.openxmlformats-officedocument.themeOverride+xml"/>
  <Override PartName="/ppt/charts/chart92.xml" ContentType="application/vnd.openxmlformats-officedocument.drawingml.chart+xml"/>
  <Override PartName="/ppt/theme/themeOverride76.xml" ContentType="application/vnd.openxmlformats-officedocument.themeOverride+xml"/>
  <Override PartName="/ppt/charts/chart93.xml" ContentType="application/vnd.openxmlformats-officedocument.drawingml.chart+xml"/>
  <Override PartName="/ppt/theme/themeOverride77.xml" ContentType="application/vnd.openxmlformats-officedocument.themeOverride+xml"/>
  <Override PartName="/ppt/charts/chart94.xml" ContentType="application/vnd.openxmlformats-officedocument.drawingml.chart+xml"/>
  <Override PartName="/ppt/theme/themeOverride78.xml" ContentType="application/vnd.openxmlformats-officedocument.themeOverride+xml"/>
  <Override PartName="/ppt/charts/chart95.xml" ContentType="application/vnd.openxmlformats-officedocument.drawingml.chart+xml"/>
  <Override PartName="/ppt/theme/themeOverride79.xml" ContentType="application/vnd.openxmlformats-officedocument.themeOverride+xml"/>
  <Override PartName="/ppt/charts/chart96.xml" ContentType="application/vnd.openxmlformats-officedocument.drawingml.chart+xml"/>
  <Override PartName="/ppt/theme/themeOverride80.xml" ContentType="application/vnd.openxmlformats-officedocument.themeOverride+xml"/>
  <Override PartName="/ppt/charts/chart97.xml" ContentType="application/vnd.openxmlformats-officedocument.drawingml.chart+xml"/>
  <Override PartName="/ppt/theme/themeOverride81.xml" ContentType="application/vnd.openxmlformats-officedocument.themeOverride+xml"/>
  <Override PartName="/ppt/charts/chart98.xml" ContentType="application/vnd.openxmlformats-officedocument.drawingml.chart+xml"/>
  <Override PartName="/ppt/theme/themeOverride82.xml" ContentType="application/vnd.openxmlformats-officedocument.themeOverride+xml"/>
  <Override PartName="/ppt/charts/chart99.xml" ContentType="application/vnd.openxmlformats-officedocument.drawingml.chart+xml"/>
  <Override PartName="/ppt/theme/themeOverride83.xml" ContentType="application/vnd.openxmlformats-officedocument.themeOverride+xml"/>
  <Override PartName="/ppt/charts/chart100.xml" ContentType="application/vnd.openxmlformats-officedocument.drawingml.chart+xml"/>
  <Override PartName="/ppt/theme/themeOverride84.xml" ContentType="application/vnd.openxmlformats-officedocument.themeOverride+xml"/>
  <Override PartName="/ppt/charts/chart101.xml" ContentType="application/vnd.openxmlformats-officedocument.drawingml.chart+xml"/>
  <Override PartName="/ppt/theme/themeOverride85.xml" ContentType="application/vnd.openxmlformats-officedocument.themeOverride+xml"/>
  <Override PartName="/ppt/charts/chart102.xml" ContentType="application/vnd.openxmlformats-officedocument.drawingml.chart+xml"/>
  <Override PartName="/ppt/theme/themeOverride86.xml" ContentType="application/vnd.openxmlformats-officedocument.themeOverride+xml"/>
  <Override PartName="/ppt/charts/chart103.xml" ContentType="application/vnd.openxmlformats-officedocument.drawingml.chart+xml"/>
  <Override PartName="/ppt/theme/themeOverride87.xml" ContentType="application/vnd.openxmlformats-officedocument.themeOverride+xml"/>
  <Override PartName="/ppt/charts/chart104.xml" ContentType="application/vnd.openxmlformats-officedocument.drawingml.chart+xml"/>
  <Override PartName="/ppt/theme/themeOverride88.xml" ContentType="application/vnd.openxmlformats-officedocument.themeOverride+xml"/>
  <Override PartName="/ppt/charts/chart105.xml" ContentType="application/vnd.openxmlformats-officedocument.drawingml.chart+xml"/>
  <Override PartName="/ppt/theme/themeOverride89.xml" ContentType="application/vnd.openxmlformats-officedocument.themeOverride+xml"/>
  <Override PartName="/ppt/charts/chart106.xml" ContentType="application/vnd.openxmlformats-officedocument.drawingml.chart+xml"/>
  <Override PartName="/ppt/theme/themeOverride90.xml" ContentType="application/vnd.openxmlformats-officedocument.themeOverride+xml"/>
  <Override PartName="/ppt/charts/chart107.xml" ContentType="application/vnd.openxmlformats-officedocument.drawingml.chart+xml"/>
  <Override PartName="/ppt/theme/themeOverride91.xml" ContentType="application/vnd.openxmlformats-officedocument.themeOverride+xml"/>
  <Override PartName="/ppt/charts/chart108.xml" ContentType="application/vnd.openxmlformats-officedocument.drawingml.chart+xml"/>
  <Override PartName="/ppt/theme/themeOverride92.xml" ContentType="application/vnd.openxmlformats-officedocument.themeOverride+xml"/>
  <Override PartName="/ppt/charts/chart109.xml" ContentType="application/vnd.openxmlformats-officedocument.drawingml.chart+xml"/>
  <Override PartName="/ppt/theme/themeOverride93.xml" ContentType="application/vnd.openxmlformats-officedocument.themeOverride+xml"/>
  <Override PartName="/ppt/charts/chart110.xml" ContentType="application/vnd.openxmlformats-officedocument.drawingml.chart+xml"/>
  <Override PartName="/ppt/theme/themeOverride94.xml" ContentType="application/vnd.openxmlformats-officedocument.themeOverride+xml"/>
  <Override PartName="/ppt/charts/chart111.xml" ContentType="application/vnd.openxmlformats-officedocument.drawingml.chart+xml"/>
  <Override PartName="/ppt/theme/themeOverride95.xml" ContentType="application/vnd.openxmlformats-officedocument.themeOverride+xml"/>
  <Override PartName="/ppt/charts/chart112.xml" ContentType="application/vnd.openxmlformats-officedocument.drawingml.chart+xml"/>
  <Override PartName="/ppt/charts/chart113.xml" ContentType="application/vnd.openxmlformats-officedocument.drawingml.chart+xml"/>
  <Override PartName="/ppt/charts/chart114.xml" ContentType="application/vnd.openxmlformats-officedocument.drawingml.chart+xml"/>
  <Override PartName="/ppt/theme/themeOverride96.xml" ContentType="application/vnd.openxmlformats-officedocument.themeOverride+xml"/>
  <Override PartName="/ppt/charts/chart115.xml" ContentType="application/vnd.openxmlformats-officedocument.drawingml.chart+xml"/>
  <Override PartName="/ppt/theme/themeOverride97.xml" ContentType="application/vnd.openxmlformats-officedocument.themeOverride+xml"/>
  <Override PartName="/ppt/charts/chart116.xml" ContentType="application/vnd.openxmlformats-officedocument.drawingml.chart+xml"/>
  <Override PartName="/ppt/theme/themeOverride98.xml" ContentType="application/vnd.openxmlformats-officedocument.themeOverride+xml"/>
  <Override PartName="/ppt/charts/chart117.xml" ContentType="application/vnd.openxmlformats-officedocument.drawingml.chart+xml"/>
  <Override PartName="/ppt/theme/themeOverride99.xml" ContentType="application/vnd.openxmlformats-officedocument.themeOverride+xml"/>
  <Override PartName="/ppt/charts/chart118.xml" ContentType="application/vnd.openxmlformats-officedocument.drawingml.chart+xml"/>
  <Override PartName="/ppt/theme/themeOverride100.xml" ContentType="application/vnd.openxmlformats-officedocument.themeOverride+xml"/>
  <Override PartName="/ppt/charts/chart119.xml" ContentType="application/vnd.openxmlformats-officedocument.drawingml.chart+xml"/>
  <Override PartName="/ppt/theme/themeOverride101.xml" ContentType="application/vnd.openxmlformats-officedocument.themeOverride+xml"/>
  <Override PartName="/ppt/charts/chart120.xml" ContentType="application/vnd.openxmlformats-officedocument.drawingml.chart+xml"/>
  <Override PartName="/ppt/theme/themeOverride102.xml" ContentType="application/vnd.openxmlformats-officedocument.themeOverride+xml"/>
  <Override PartName="/ppt/charts/chart121.xml" ContentType="application/vnd.openxmlformats-officedocument.drawingml.chart+xml"/>
  <Override PartName="/ppt/theme/themeOverride103.xml" ContentType="application/vnd.openxmlformats-officedocument.themeOverride+xml"/>
  <Override PartName="/ppt/charts/chart122.xml" ContentType="application/vnd.openxmlformats-officedocument.drawingml.chart+xml"/>
  <Override PartName="/ppt/theme/themeOverride104.xml" ContentType="application/vnd.openxmlformats-officedocument.themeOverride+xml"/>
  <Override PartName="/ppt/charts/chart123.xml" ContentType="application/vnd.openxmlformats-officedocument.drawingml.chart+xml"/>
  <Override PartName="/ppt/theme/themeOverride105.xml" ContentType="application/vnd.openxmlformats-officedocument.themeOverride+xml"/>
  <Override PartName="/ppt/charts/chart124.xml" ContentType="application/vnd.openxmlformats-officedocument.drawingml.chart+xml"/>
  <Override PartName="/ppt/theme/themeOverride106.xml" ContentType="application/vnd.openxmlformats-officedocument.themeOverride+xml"/>
  <Override PartName="/ppt/charts/chart125.xml" ContentType="application/vnd.openxmlformats-officedocument.drawingml.chart+xml"/>
  <Override PartName="/ppt/theme/themeOverride107.xml" ContentType="application/vnd.openxmlformats-officedocument.themeOverride+xml"/>
  <Override PartName="/ppt/charts/chart126.xml" ContentType="application/vnd.openxmlformats-officedocument.drawingml.chart+xml"/>
  <Override PartName="/ppt/theme/themeOverride108.xml" ContentType="application/vnd.openxmlformats-officedocument.themeOverride+xml"/>
  <Override PartName="/ppt/charts/chart127.xml" ContentType="application/vnd.openxmlformats-officedocument.drawingml.chart+xml"/>
  <Override PartName="/ppt/theme/themeOverride109.xml" ContentType="application/vnd.openxmlformats-officedocument.themeOverride+xml"/>
  <Override PartName="/ppt/charts/chart128.xml" ContentType="application/vnd.openxmlformats-officedocument.drawingml.chart+xml"/>
  <Override PartName="/ppt/theme/themeOverride110.xml" ContentType="application/vnd.openxmlformats-officedocument.themeOverride+xml"/>
  <Override PartName="/ppt/charts/chart129.xml" ContentType="application/vnd.openxmlformats-officedocument.drawingml.chart+xml"/>
  <Override PartName="/ppt/theme/themeOverride111.xml" ContentType="application/vnd.openxmlformats-officedocument.themeOverride+xml"/>
  <Override PartName="/ppt/charts/chart130.xml" ContentType="application/vnd.openxmlformats-officedocument.drawingml.chart+xml"/>
  <Override PartName="/ppt/theme/themeOverride112.xml" ContentType="application/vnd.openxmlformats-officedocument.themeOverride+xml"/>
  <Override PartName="/ppt/charts/chart131.xml" ContentType="application/vnd.openxmlformats-officedocument.drawingml.chart+xml"/>
  <Override PartName="/ppt/theme/themeOverride113.xml" ContentType="application/vnd.openxmlformats-officedocument.themeOverride+xml"/>
  <Override PartName="/ppt/charts/chart132.xml" ContentType="application/vnd.openxmlformats-officedocument.drawingml.chart+xml"/>
  <Override PartName="/ppt/theme/themeOverride114.xml" ContentType="application/vnd.openxmlformats-officedocument.themeOverride+xml"/>
  <Override PartName="/ppt/charts/chart133.xml" ContentType="application/vnd.openxmlformats-officedocument.drawingml.chart+xml"/>
  <Override PartName="/ppt/theme/themeOverride115.xml" ContentType="application/vnd.openxmlformats-officedocument.themeOverride+xml"/>
  <Override PartName="/ppt/charts/chart134.xml" ContentType="application/vnd.openxmlformats-officedocument.drawingml.chart+xml"/>
  <Override PartName="/ppt/theme/themeOverride116.xml" ContentType="application/vnd.openxmlformats-officedocument.themeOverride+xml"/>
  <Override PartName="/ppt/charts/chart135.xml" ContentType="application/vnd.openxmlformats-officedocument.drawingml.chart+xml"/>
  <Override PartName="/ppt/theme/themeOverride117.xml" ContentType="application/vnd.openxmlformats-officedocument.themeOverride+xml"/>
  <Override PartName="/ppt/charts/chart136.xml" ContentType="application/vnd.openxmlformats-officedocument.drawingml.chart+xml"/>
  <Override PartName="/ppt/theme/themeOverride118.xml" ContentType="application/vnd.openxmlformats-officedocument.themeOverride+xml"/>
  <Override PartName="/ppt/charts/chart137.xml" ContentType="application/vnd.openxmlformats-officedocument.drawingml.chart+xml"/>
  <Override PartName="/ppt/theme/themeOverride119.xml" ContentType="application/vnd.openxmlformats-officedocument.themeOverride+xml"/>
  <Override PartName="/ppt/charts/chart138.xml" ContentType="application/vnd.openxmlformats-officedocument.drawingml.chart+xml"/>
  <Override PartName="/ppt/theme/themeOverride120.xml" ContentType="application/vnd.openxmlformats-officedocument.themeOverride+xml"/>
  <Override PartName="/ppt/charts/chart139.xml" ContentType="application/vnd.openxmlformats-officedocument.drawingml.chart+xml"/>
  <Override PartName="/ppt/theme/themeOverride121.xml" ContentType="application/vnd.openxmlformats-officedocument.themeOverride+xml"/>
  <Override PartName="/ppt/charts/chart140.xml" ContentType="application/vnd.openxmlformats-officedocument.drawingml.chart+xml"/>
  <Override PartName="/ppt/theme/themeOverride122.xml" ContentType="application/vnd.openxmlformats-officedocument.themeOverride+xml"/>
  <Override PartName="/ppt/charts/chart141.xml" ContentType="application/vnd.openxmlformats-officedocument.drawingml.chart+xml"/>
  <Override PartName="/ppt/theme/themeOverride123.xml" ContentType="application/vnd.openxmlformats-officedocument.themeOverride+xml"/>
  <Override PartName="/ppt/charts/chart142.xml" ContentType="application/vnd.openxmlformats-officedocument.drawingml.chart+xml"/>
  <Override PartName="/ppt/theme/themeOverride124.xml" ContentType="application/vnd.openxmlformats-officedocument.themeOverride+xml"/>
  <Override PartName="/ppt/charts/chart143.xml" ContentType="application/vnd.openxmlformats-officedocument.drawingml.chart+xml"/>
  <Override PartName="/ppt/theme/themeOverride125.xml" ContentType="application/vnd.openxmlformats-officedocument.themeOverride+xml"/>
  <Override PartName="/ppt/charts/chart144.xml" ContentType="application/vnd.openxmlformats-officedocument.drawingml.chart+xml"/>
  <Override PartName="/ppt/theme/themeOverride126.xml" ContentType="application/vnd.openxmlformats-officedocument.themeOverride+xml"/>
  <Override PartName="/ppt/charts/chart145.xml" ContentType="application/vnd.openxmlformats-officedocument.drawingml.chart+xml"/>
  <Override PartName="/ppt/theme/themeOverride127.xml" ContentType="application/vnd.openxmlformats-officedocument.themeOverride+xml"/>
  <Override PartName="/ppt/charts/chart146.xml" ContentType="application/vnd.openxmlformats-officedocument.drawingml.chart+xml"/>
  <Override PartName="/ppt/charts/chart147.xml" ContentType="application/vnd.openxmlformats-officedocument.drawingml.chart+xml"/>
  <Override PartName="/ppt/charts/chart148.xml" ContentType="application/vnd.openxmlformats-officedocument.drawingml.chart+xml"/>
  <Override PartName="/ppt/charts/chart149.xml" ContentType="application/vnd.openxmlformats-officedocument.drawingml.chart+xml"/>
  <Override PartName="/ppt/charts/chart150.xml" ContentType="application/vnd.openxmlformats-officedocument.drawingml.chart+xml"/>
  <Override PartName="/ppt/theme/themeOverride128.xml" ContentType="application/vnd.openxmlformats-officedocument.themeOverride+xml"/>
  <Override PartName="/ppt/charts/chart151.xml" ContentType="application/vnd.openxmlformats-officedocument.drawingml.chart+xml"/>
  <Override PartName="/ppt/theme/themeOverride129.xml" ContentType="application/vnd.openxmlformats-officedocument.themeOverride+xml"/>
  <Override PartName="/ppt/charts/chart152.xml" ContentType="application/vnd.openxmlformats-officedocument.drawingml.chart+xml"/>
  <Override PartName="/ppt/theme/themeOverride130.xml" ContentType="application/vnd.openxmlformats-officedocument.themeOverride+xml"/>
  <Override PartName="/ppt/charts/chart153.xml" ContentType="application/vnd.openxmlformats-officedocument.drawingml.chart+xml"/>
  <Override PartName="/ppt/theme/themeOverride131.xml" ContentType="application/vnd.openxmlformats-officedocument.themeOverride+xml"/>
  <Override PartName="/ppt/charts/chart154.xml" ContentType="application/vnd.openxmlformats-officedocument.drawingml.chart+xml"/>
  <Override PartName="/ppt/theme/themeOverride132.xml" ContentType="application/vnd.openxmlformats-officedocument.themeOverride+xml"/>
  <Override PartName="/ppt/charts/chart155.xml" ContentType="application/vnd.openxmlformats-officedocument.drawingml.chart+xml"/>
  <Override PartName="/ppt/theme/themeOverride133.xml" ContentType="application/vnd.openxmlformats-officedocument.themeOverride+xml"/>
  <Override PartName="/ppt/charts/chart156.xml" ContentType="application/vnd.openxmlformats-officedocument.drawingml.chart+xml"/>
  <Override PartName="/ppt/theme/themeOverride134.xml" ContentType="application/vnd.openxmlformats-officedocument.themeOverride+xml"/>
  <Override PartName="/ppt/charts/chart157.xml" ContentType="application/vnd.openxmlformats-officedocument.drawingml.chart+xml"/>
  <Override PartName="/ppt/theme/themeOverride135.xml" ContentType="application/vnd.openxmlformats-officedocument.themeOverride+xml"/>
  <Override PartName="/ppt/charts/chart158.xml" ContentType="application/vnd.openxmlformats-officedocument.drawingml.chart+xml"/>
  <Override PartName="/ppt/theme/themeOverride136.xml" ContentType="application/vnd.openxmlformats-officedocument.themeOverride+xml"/>
  <Override PartName="/ppt/charts/chart159.xml" ContentType="application/vnd.openxmlformats-officedocument.drawingml.chart+xml"/>
  <Override PartName="/ppt/theme/themeOverride137.xml" ContentType="application/vnd.openxmlformats-officedocument.themeOverride+xml"/>
  <Override PartName="/ppt/charts/chart160.xml" ContentType="application/vnd.openxmlformats-officedocument.drawingml.chart+xml"/>
  <Override PartName="/ppt/theme/themeOverride138.xml" ContentType="application/vnd.openxmlformats-officedocument.themeOverride+xml"/>
  <Override PartName="/ppt/charts/chart161.xml" ContentType="application/vnd.openxmlformats-officedocument.drawingml.chart+xml"/>
  <Override PartName="/ppt/theme/themeOverride139.xml" ContentType="application/vnd.openxmlformats-officedocument.themeOverride+xml"/>
  <Override PartName="/ppt/charts/chart162.xml" ContentType="application/vnd.openxmlformats-officedocument.drawingml.chart+xml"/>
  <Override PartName="/ppt/theme/themeOverride140.xml" ContentType="application/vnd.openxmlformats-officedocument.themeOverride+xml"/>
  <Override PartName="/ppt/charts/chart163.xml" ContentType="application/vnd.openxmlformats-officedocument.drawingml.chart+xml"/>
  <Override PartName="/ppt/theme/themeOverride141.xml" ContentType="application/vnd.openxmlformats-officedocument.themeOverride+xml"/>
  <Override PartName="/ppt/charts/chart164.xml" ContentType="application/vnd.openxmlformats-officedocument.drawingml.chart+xml"/>
  <Override PartName="/ppt/theme/themeOverride142.xml" ContentType="application/vnd.openxmlformats-officedocument.themeOverride+xml"/>
  <Override PartName="/ppt/charts/chart165.xml" ContentType="application/vnd.openxmlformats-officedocument.drawingml.chart+xml"/>
  <Override PartName="/ppt/theme/themeOverride143.xml" ContentType="application/vnd.openxmlformats-officedocument.themeOverride+xml"/>
  <Override PartName="/ppt/charts/chart166.xml" ContentType="application/vnd.openxmlformats-officedocument.drawingml.chart+xml"/>
  <Override PartName="/ppt/theme/themeOverride144.xml" ContentType="application/vnd.openxmlformats-officedocument.themeOverride+xml"/>
  <Override PartName="/ppt/charts/chart167.xml" ContentType="application/vnd.openxmlformats-officedocument.drawingml.chart+xml"/>
  <Override PartName="/ppt/theme/themeOverride145.xml" ContentType="application/vnd.openxmlformats-officedocument.themeOverride+xml"/>
  <Override PartName="/ppt/charts/chart168.xml" ContentType="application/vnd.openxmlformats-officedocument.drawingml.chart+xml"/>
  <Override PartName="/ppt/theme/themeOverride146.xml" ContentType="application/vnd.openxmlformats-officedocument.themeOverride+xml"/>
  <Override PartName="/ppt/charts/chart169.xml" ContentType="application/vnd.openxmlformats-officedocument.drawingml.chart+xml"/>
  <Override PartName="/ppt/theme/themeOverride147.xml" ContentType="application/vnd.openxmlformats-officedocument.themeOverride+xml"/>
  <Override PartName="/ppt/charts/chart170.xml" ContentType="application/vnd.openxmlformats-officedocument.drawingml.chart+xml"/>
  <Override PartName="/ppt/theme/themeOverride148.xml" ContentType="application/vnd.openxmlformats-officedocument.themeOverride+xml"/>
  <Override PartName="/ppt/charts/chart171.xml" ContentType="application/vnd.openxmlformats-officedocument.drawingml.chart+xml"/>
  <Override PartName="/ppt/theme/themeOverride149.xml" ContentType="application/vnd.openxmlformats-officedocument.themeOverride+xml"/>
  <Override PartName="/ppt/charts/chart172.xml" ContentType="application/vnd.openxmlformats-officedocument.drawingml.chart+xml"/>
  <Override PartName="/ppt/theme/themeOverride150.xml" ContentType="application/vnd.openxmlformats-officedocument.themeOverride+xml"/>
  <Override PartName="/ppt/charts/chart173.xml" ContentType="application/vnd.openxmlformats-officedocument.drawingml.chart+xml"/>
  <Override PartName="/ppt/theme/themeOverride151.xml" ContentType="application/vnd.openxmlformats-officedocument.themeOverride+xml"/>
  <Override PartName="/ppt/charts/chart174.xml" ContentType="application/vnd.openxmlformats-officedocument.drawingml.chart+xml"/>
  <Override PartName="/ppt/charts/chart175.xml" ContentType="application/vnd.openxmlformats-officedocument.drawingml.chart+xml"/>
  <Override PartName="/ppt/charts/chart176.xml" ContentType="application/vnd.openxmlformats-officedocument.drawingml.chart+xml"/>
  <Override PartName="/ppt/charts/chart177.xml" ContentType="application/vnd.openxmlformats-officedocument.drawingml.chart+xml"/>
  <Override PartName="/ppt/charts/chart178.xml" ContentType="application/vnd.openxmlformats-officedocument.drawingml.chart+xml"/>
  <Override PartName="/ppt/theme/themeOverride152.xml" ContentType="application/vnd.openxmlformats-officedocument.themeOverride+xml"/>
  <Override PartName="/ppt/charts/chart179.xml" ContentType="application/vnd.openxmlformats-officedocument.drawingml.chart+xml"/>
  <Override PartName="/ppt/theme/themeOverride153.xml" ContentType="application/vnd.openxmlformats-officedocument.themeOverride+xml"/>
  <Override PartName="/ppt/charts/chart180.xml" ContentType="application/vnd.openxmlformats-officedocument.drawingml.chart+xml"/>
  <Override PartName="/ppt/theme/themeOverride154.xml" ContentType="application/vnd.openxmlformats-officedocument.themeOverride+xml"/>
  <Override PartName="/ppt/charts/chart181.xml" ContentType="application/vnd.openxmlformats-officedocument.drawingml.chart+xml"/>
  <Override PartName="/ppt/theme/themeOverride155.xml" ContentType="application/vnd.openxmlformats-officedocument.themeOverride+xml"/>
  <Override PartName="/ppt/charts/chart182.xml" ContentType="application/vnd.openxmlformats-officedocument.drawingml.chart+xml"/>
  <Override PartName="/ppt/theme/themeOverride156.xml" ContentType="application/vnd.openxmlformats-officedocument.themeOverride+xml"/>
  <Override PartName="/ppt/charts/chart183.xml" ContentType="application/vnd.openxmlformats-officedocument.drawingml.chart+xml"/>
  <Override PartName="/ppt/theme/themeOverride157.xml" ContentType="application/vnd.openxmlformats-officedocument.themeOverride+xml"/>
  <Override PartName="/ppt/charts/chart184.xml" ContentType="application/vnd.openxmlformats-officedocument.drawingml.chart+xml"/>
  <Override PartName="/ppt/theme/themeOverride158.xml" ContentType="application/vnd.openxmlformats-officedocument.themeOverride+xml"/>
  <Override PartName="/ppt/charts/chart185.xml" ContentType="application/vnd.openxmlformats-officedocument.drawingml.chart+xml"/>
  <Override PartName="/ppt/theme/themeOverride159.xml" ContentType="application/vnd.openxmlformats-officedocument.themeOverride+xml"/>
  <Override PartName="/ppt/charts/chart186.xml" ContentType="application/vnd.openxmlformats-officedocument.drawingml.chart+xml"/>
  <Override PartName="/ppt/theme/themeOverride160.xml" ContentType="application/vnd.openxmlformats-officedocument.themeOverride+xml"/>
  <Override PartName="/ppt/charts/chart187.xml" ContentType="application/vnd.openxmlformats-officedocument.drawingml.chart+xml"/>
  <Override PartName="/ppt/theme/themeOverride161.xml" ContentType="application/vnd.openxmlformats-officedocument.themeOverride+xml"/>
  <Override PartName="/ppt/charts/chart188.xml" ContentType="application/vnd.openxmlformats-officedocument.drawingml.chart+xml"/>
  <Override PartName="/ppt/theme/themeOverride162.xml" ContentType="application/vnd.openxmlformats-officedocument.themeOverride+xml"/>
  <Override PartName="/ppt/charts/chart189.xml" ContentType="application/vnd.openxmlformats-officedocument.drawingml.chart+xml"/>
  <Override PartName="/ppt/theme/themeOverride163.xml" ContentType="application/vnd.openxmlformats-officedocument.themeOverride+xml"/>
  <Override PartName="/ppt/charts/chart190.xml" ContentType="application/vnd.openxmlformats-officedocument.drawingml.chart+xml"/>
  <Override PartName="/ppt/theme/themeOverride164.xml" ContentType="application/vnd.openxmlformats-officedocument.themeOverride+xml"/>
  <Override PartName="/ppt/charts/chart191.xml" ContentType="application/vnd.openxmlformats-officedocument.drawingml.chart+xml"/>
  <Override PartName="/ppt/theme/themeOverride165.xml" ContentType="application/vnd.openxmlformats-officedocument.themeOverride+xml"/>
  <Override PartName="/ppt/charts/chart192.xml" ContentType="application/vnd.openxmlformats-officedocument.drawingml.chart+xml"/>
  <Override PartName="/ppt/theme/themeOverride166.xml" ContentType="application/vnd.openxmlformats-officedocument.themeOverride+xml"/>
  <Override PartName="/ppt/charts/chart193.xml" ContentType="application/vnd.openxmlformats-officedocument.drawingml.chart+xml"/>
  <Override PartName="/ppt/theme/themeOverride167.xml" ContentType="application/vnd.openxmlformats-officedocument.themeOverride+xml"/>
  <Override PartName="/ppt/charts/chart194.xml" ContentType="application/vnd.openxmlformats-officedocument.drawingml.chart+xml"/>
  <Override PartName="/ppt/theme/themeOverride168.xml" ContentType="application/vnd.openxmlformats-officedocument.themeOverride+xml"/>
  <Override PartName="/ppt/charts/chart195.xml" ContentType="application/vnd.openxmlformats-officedocument.drawingml.chart+xml"/>
  <Override PartName="/ppt/theme/themeOverride169.xml" ContentType="application/vnd.openxmlformats-officedocument.themeOverride+xml"/>
  <Override PartName="/ppt/charts/chart196.xml" ContentType="application/vnd.openxmlformats-officedocument.drawingml.chart+xml"/>
  <Override PartName="/ppt/theme/themeOverride170.xml" ContentType="application/vnd.openxmlformats-officedocument.themeOverride+xml"/>
  <Override PartName="/ppt/charts/chart197.xml" ContentType="application/vnd.openxmlformats-officedocument.drawingml.chart+xml"/>
  <Override PartName="/ppt/theme/themeOverride171.xml" ContentType="application/vnd.openxmlformats-officedocument.themeOverride+xml"/>
  <Override PartName="/ppt/charts/chart198.xml" ContentType="application/vnd.openxmlformats-officedocument.drawingml.chart+xml"/>
  <Override PartName="/ppt/theme/themeOverride172.xml" ContentType="application/vnd.openxmlformats-officedocument.themeOverride+xml"/>
  <Override PartName="/ppt/charts/chart199.xml" ContentType="application/vnd.openxmlformats-officedocument.drawingml.chart+xml"/>
  <Override PartName="/ppt/theme/themeOverride173.xml" ContentType="application/vnd.openxmlformats-officedocument.themeOverride+xml"/>
  <Override PartName="/ppt/charts/chart200.xml" ContentType="application/vnd.openxmlformats-officedocument.drawingml.chart+xml"/>
  <Override PartName="/ppt/theme/themeOverride174.xml" ContentType="application/vnd.openxmlformats-officedocument.themeOverride+xml"/>
  <Override PartName="/ppt/charts/chart201.xml" ContentType="application/vnd.openxmlformats-officedocument.drawingml.chart+xml"/>
  <Override PartName="/ppt/theme/themeOverride175.xml" ContentType="application/vnd.openxmlformats-officedocument.themeOverride+xml"/>
  <Override PartName="/ppt/charts/chart202.xml" ContentType="application/vnd.openxmlformats-officedocument.drawingml.chart+xml"/>
  <Override PartName="/ppt/theme/themeOverride176.xml" ContentType="application/vnd.openxmlformats-officedocument.themeOverride+xml"/>
  <Override PartName="/ppt/charts/chart203.xml" ContentType="application/vnd.openxmlformats-officedocument.drawingml.chart+xml"/>
  <Override PartName="/ppt/theme/themeOverride177.xml" ContentType="application/vnd.openxmlformats-officedocument.themeOverride+xml"/>
  <Override PartName="/ppt/charts/chart204.xml" ContentType="application/vnd.openxmlformats-officedocument.drawingml.chart+xml"/>
  <Override PartName="/ppt/theme/themeOverride178.xml" ContentType="application/vnd.openxmlformats-officedocument.themeOverride+xml"/>
  <Override PartName="/ppt/charts/chart205.xml" ContentType="application/vnd.openxmlformats-officedocument.drawingml.chart+xml"/>
  <Override PartName="/ppt/theme/themeOverride179.xml" ContentType="application/vnd.openxmlformats-officedocument.themeOverride+xml"/>
  <Override PartName="/ppt/charts/chart206.xml" ContentType="application/vnd.openxmlformats-officedocument.drawingml.chart+xml"/>
  <Override PartName="/ppt/theme/themeOverride180.xml" ContentType="application/vnd.openxmlformats-officedocument.themeOverride+xml"/>
  <Override PartName="/ppt/charts/chart207.xml" ContentType="application/vnd.openxmlformats-officedocument.drawingml.chart+xml"/>
  <Override PartName="/ppt/theme/themeOverride181.xml" ContentType="application/vnd.openxmlformats-officedocument.themeOverride+xml"/>
  <Override PartName="/ppt/charts/chart208.xml" ContentType="application/vnd.openxmlformats-officedocument.drawingml.chart+xml"/>
  <Override PartName="/ppt/theme/themeOverride182.xml" ContentType="application/vnd.openxmlformats-officedocument.themeOverride+xml"/>
  <Override PartName="/ppt/charts/chart209.xml" ContentType="application/vnd.openxmlformats-officedocument.drawingml.chart+xml"/>
  <Override PartName="/ppt/theme/themeOverride183.xml" ContentType="application/vnd.openxmlformats-officedocument.themeOverride+xml"/>
  <Override PartName="/ppt/charts/chart210.xml" ContentType="application/vnd.openxmlformats-officedocument.drawingml.chart+xml"/>
  <Override PartName="/ppt/theme/themeOverride184.xml" ContentType="application/vnd.openxmlformats-officedocument.themeOverride+xml"/>
  <Override PartName="/ppt/charts/chart211.xml" ContentType="application/vnd.openxmlformats-officedocument.drawingml.chart+xml"/>
  <Override PartName="/ppt/theme/themeOverride185.xml" ContentType="application/vnd.openxmlformats-officedocument.themeOverride+xml"/>
  <Override PartName="/ppt/charts/chart212.xml" ContentType="application/vnd.openxmlformats-officedocument.drawingml.chart+xml"/>
  <Override PartName="/ppt/theme/themeOverride186.xml" ContentType="application/vnd.openxmlformats-officedocument.themeOverride+xml"/>
  <Override PartName="/ppt/charts/chart213.xml" ContentType="application/vnd.openxmlformats-officedocument.drawingml.chart+xml"/>
  <Override PartName="/ppt/theme/themeOverride187.xml" ContentType="application/vnd.openxmlformats-officedocument.themeOverride+xml"/>
  <Override PartName="/ppt/charts/chart214.xml" ContentType="application/vnd.openxmlformats-officedocument.drawingml.chart+xml"/>
  <Override PartName="/ppt/theme/themeOverride188.xml" ContentType="application/vnd.openxmlformats-officedocument.themeOverride+xml"/>
  <Override PartName="/ppt/charts/chart215.xml" ContentType="application/vnd.openxmlformats-officedocument.drawingml.chart+xml"/>
  <Override PartName="/ppt/theme/themeOverride189.xml" ContentType="application/vnd.openxmlformats-officedocument.themeOverride+xml"/>
  <Override PartName="/ppt/charts/chart216.xml" ContentType="application/vnd.openxmlformats-officedocument.drawingml.chart+xml"/>
  <Override PartName="/ppt/theme/themeOverride190.xml" ContentType="application/vnd.openxmlformats-officedocument.themeOverride+xml"/>
  <Override PartName="/ppt/charts/chart217.xml" ContentType="application/vnd.openxmlformats-officedocument.drawingml.chart+xml"/>
  <Override PartName="/ppt/theme/themeOverride191.xml" ContentType="application/vnd.openxmlformats-officedocument.themeOverride+xml"/>
  <Override PartName="/ppt/charts/chart218.xml" ContentType="application/vnd.openxmlformats-officedocument.drawingml.chart+xml"/>
  <Override PartName="/ppt/theme/themeOverride192.xml" ContentType="application/vnd.openxmlformats-officedocument.themeOverride+xml"/>
  <Override PartName="/ppt/charts/chart219.xml" ContentType="application/vnd.openxmlformats-officedocument.drawingml.chart+xml"/>
  <Override PartName="/ppt/theme/themeOverride193.xml" ContentType="application/vnd.openxmlformats-officedocument.themeOverride+xml"/>
  <Override PartName="/ppt/charts/chart220.xml" ContentType="application/vnd.openxmlformats-officedocument.drawingml.chart+xml"/>
  <Override PartName="/ppt/theme/themeOverride194.xml" ContentType="application/vnd.openxmlformats-officedocument.themeOverride+xml"/>
  <Override PartName="/ppt/charts/chart221.xml" ContentType="application/vnd.openxmlformats-officedocument.drawingml.chart+xml"/>
  <Override PartName="/ppt/theme/themeOverride195.xml" ContentType="application/vnd.openxmlformats-officedocument.themeOverride+xml"/>
  <Override PartName="/ppt/charts/chart222.xml" ContentType="application/vnd.openxmlformats-officedocument.drawingml.chart+xml"/>
  <Override PartName="/ppt/theme/themeOverride196.xml" ContentType="application/vnd.openxmlformats-officedocument.themeOverride+xml"/>
  <Override PartName="/ppt/charts/chart223.xml" ContentType="application/vnd.openxmlformats-officedocument.drawingml.chart+xml"/>
  <Override PartName="/ppt/theme/themeOverride197.xml" ContentType="application/vnd.openxmlformats-officedocument.themeOverride+xml"/>
  <Override PartName="/ppt/charts/chart224.xml" ContentType="application/vnd.openxmlformats-officedocument.drawingml.chart+xml"/>
  <Override PartName="/ppt/theme/themeOverride198.xml" ContentType="application/vnd.openxmlformats-officedocument.themeOverride+xml"/>
  <Override PartName="/ppt/charts/chart225.xml" ContentType="application/vnd.openxmlformats-officedocument.drawingml.chart+xml"/>
  <Override PartName="/ppt/theme/themeOverride199.xml" ContentType="application/vnd.openxmlformats-officedocument.themeOverride+xml"/>
  <Override PartName="/ppt/charts/chart226.xml" ContentType="application/vnd.openxmlformats-officedocument.drawingml.chart+xml"/>
  <Override PartName="/ppt/theme/themeOverride200.xml" ContentType="application/vnd.openxmlformats-officedocument.themeOverride+xml"/>
  <Override PartName="/ppt/charts/chart227.xml" ContentType="application/vnd.openxmlformats-officedocument.drawingml.chart+xml"/>
  <Override PartName="/ppt/theme/themeOverride201.xml" ContentType="application/vnd.openxmlformats-officedocument.themeOverride+xml"/>
  <Override PartName="/ppt/charts/chart228.xml" ContentType="application/vnd.openxmlformats-officedocument.drawingml.chart+xml"/>
  <Override PartName="/ppt/theme/themeOverride202.xml" ContentType="application/vnd.openxmlformats-officedocument.themeOverride+xml"/>
  <Override PartName="/ppt/charts/chart229.xml" ContentType="application/vnd.openxmlformats-officedocument.drawingml.chart+xml"/>
  <Override PartName="/ppt/theme/themeOverride203.xml" ContentType="application/vnd.openxmlformats-officedocument.themeOverride+xml"/>
  <Override PartName="/ppt/charts/chart230.xml" ContentType="application/vnd.openxmlformats-officedocument.drawingml.chart+xml"/>
  <Override PartName="/ppt/theme/themeOverride204.xml" ContentType="application/vnd.openxmlformats-officedocument.themeOverride+xml"/>
  <Override PartName="/ppt/charts/chart231.xml" ContentType="application/vnd.openxmlformats-officedocument.drawingml.chart+xml"/>
  <Override PartName="/ppt/theme/themeOverride205.xml" ContentType="application/vnd.openxmlformats-officedocument.themeOverride+xml"/>
  <Override PartName="/ppt/charts/chart232.xml" ContentType="application/vnd.openxmlformats-officedocument.drawingml.chart+xml"/>
  <Override PartName="/ppt/theme/themeOverride206.xml" ContentType="application/vnd.openxmlformats-officedocument.themeOverride+xml"/>
  <Override PartName="/ppt/charts/chart233.xml" ContentType="application/vnd.openxmlformats-officedocument.drawingml.chart+xml"/>
  <Override PartName="/ppt/theme/themeOverride207.xml" ContentType="application/vnd.openxmlformats-officedocument.themeOverride+xml"/>
  <Override PartName="/ppt/charts/chart234.xml" ContentType="application/vnd.openxmlformats-officedocument.drawingml.chart+xml"/>
  <Override PartName="/ppt/theme/themeOverride208.xml" ContentType="application/vnd.openxmlformats-officedocument.themeOverride+xml"/>
  <Override PartName="/ppt/charts/chart235.xml" ContentType="application/vnd.openxmlformats-officedocument.drawingml.chart+xml"/>
  <Override PartName="/ppt/theme/themeOverride209.xml" ContentType="application/vnd.openxmlformats-officedocument.themeOverride+xml"/>
  <Override PartName="/ppt/charts/chart236.xml" ContentType="application/vnd.openxmlformats-officedocument.drawingml.chart+xml"/>
  <Override PartName="/ppt/theme/themeOverride210.xml" ContentType="application/vnd.openxmlformats-officedocument.themeOverride+xml"/>
  <Override PartName="/ppt/charts/chart237.xml" ContentType="application/vnd.openxmlformats-officedocument.drawingml.chart+xml"/>
  <Override PartName="/ppt/theme/themeOverride211.xml" ContentType="application/vnd.openxmlformats-officedocument.themeOverride+xml"/>
  <Override PartName="/ppt/charts/chart238.xml" ContentType="application/vnd.openxmlformats-officedocument.drawingml.chart+xml"/>
  <Override PartName="/ppt/theme/themeOverride212.xml" ContentType="application/vnd.openxmlformats-officedocument.themeOverride+xml"/>
  <Override PartName="/ppt/charts/chart239.xml" ContentType="application/vnd.openxmlformats-officedocument.drawingml.chart+xml"/>
  <Override PartName="/ppt/theme/themeOverride213.xml" ContentType="application/vnd.openxmlformats-officedocument.themeOverride+xml"/>
  <Override PartName="/ppt/charts/chart240.xml" ContentType="application/vnd.openxmlformats-officedocument.drawingml.chart+xml"/>
  <Override PartName="/ppt/theme/themeOverride214.xml" ContentType="application/vnd.openxmlformats-officedocument.themeOverride+xml"/>
  <Override PartName="/ppt/charts/chart241.xml" ContentType="application/vnd.openxmlformats-officedocument.drawingml.chart+xml"/>
  <Override PartName="/ppt/theme/themeOverride215.xml" ContentType="application/vnd.openxmlformats-officedocument.themeOverride+xml"/>
  <Override PartName="/ppt/charts/chart242.xml" ContentType="application/vnd.openxmlformats-officedocument.drawingml.chart+xml"/>
  <Override PartName="/ppt/theme/themeOverride216.xml" ContentType="application/vnd.openxmlformats-officedocument.themeOverride+xml"/>
  <Override PartName="/ppt/charts/chart243.xml" ContentType="application/vnd.openxmlformats-officedocument.drawingml.chart+xml"/>
  <Override PartName="/ppt/theme/themeOverride217.xml" ContentType="application/vnd.openxmlformats-officedocument.themeOverride+xml"/>
  <Override PartName="/ppt/charts/chart244.xml" ContentType="application/vnd.openxmlformats-officedocument.drawingml.chart+xml"/>
  <Override PartName="/ppt/theme/themeOverride218.xml" ContentType="application/vnd.openxmlformats-officedocument.themeOverride+xml"/>
  <Override PartName="/ppt/charts/chart245.xml" ContentType="application/vnd.openxmlformats-officedocument.drawingml.chart+xml"/>
  <Override PartName="/ppt/theme/themeOverride219.xml" ContentType="application/vnd.openxmlformats-officedocument.themeOverride+xml"/>
  <Override PartName="/ppt/charts/chart246.xml" ContentType="application/vnd.openxmlformats-officedocument.drawingml.chart+xml"/>
  <Override PartName="/ppt/theme/themeOverride220.xml" ContentType="application/vnd.openxmlformats-officedocument.themeOverride+xml"/>
  <Override PartName="/ppt/charts/chart247.xml" ContentType="application/vnd.openxmlformats-officedocument.drawingml.chart+xml"/>
  <Override PartName="/ppt/theme/themeOverride221.xml" ContentType="application/vnd.openxmlformats-officedocument.themeOverride+xml"/>
  <Override PartName="/ppt/charts/chart248.xml" ContentType="application/vnd.openxmlformats-officedocument.drawingml.chart+xml"/>
  <Override PartName="/ppt/theme/themeOverride222.xml" ContentType="application/vnd.openxmlformats-officedocument.themeOverride+xml"/>
  <Override PartName="/ppt/charts/chart249.xml" ContentType="application/vnd.openxmlformats-officedocument.drawingml.chart+xml"/>
  <Override PartName="/ppt/theme/themeOverride223.xml" ContentType="application/vnd.openxmlformats-officedocument.themeOverride+xml"/>
  <Override PartName="/ppt/charts/chart250.xml" ContentType="application/vnd.openxmlformats-officedocument.drawingml.chart+xml"/>
  <Override PartName="/ppt/charts/chart251.xml" ContentType="application/vnd.openxmlformats-officedocument.drawingml.chart+xml"/>
  <Override PartName="/ppt/charts/chart252.xml" ContentType="application/vnd.openxmlformats-officedocument.drawingml.chart+xml"/>
  <Override PartName="/ppt/theme/themeOverride224.xml" ContentType="application/vnd.openxmlformats-officedocument.themeOverride+xml"/>
  <Override PartName="/ppt/charts/chart253.xml" ContentType="application/vnd.openxmlformats-officedocument.drawingml.chart+xml"/>
  <Override PartName="/ppt/theme/themeOverride225.xml" ContentType="application/vnd.openxmlformats-officedocument.themeOverride+xml"/>
  <Override PartName="/ppt/charts/chart254.xml" ContentType="application/vnd.openxmlformats-officedocument.drawingml.chart+xml"/>
  <Override PartName="/ppt/theme/themeOverride226.xml" ContentType="application/vnd.openxmlformats-officedocument.themeOverride+xml"/>
  <Override PartName="/ppt/charts/chart255.xml" ContentType="application/vnd.openxmlformats-officedocument.drawingml.chart+xml"/>
  <Override PartName="/ppt/theme/themeOverride227.xml" ContentType="application/vnd.openxmlformats-officedocument.themeOverride+xml"/>
  <Override PartName="/ppt/charts/chart256.xml" ContentType="application/vnd.openxmlformats-officedocument.drawingml.chart+xml"/>
  <Override PartName="/ppt/theme/themeOverride228.xml" ContentType="application/vnd.openxmlformats-officedocument.themeOverride+xml"/>
  <Override PartName="/ppt/charts/chart257.xml" ContentType="application/vnd.openxmlformats-officedocument.drawingml.chart+xml"/>
  <Override PartName="/ppt/theme/themeOverride229.xml" ContentType="application/vnd.openxmlformats-officedocument.themeOverride+xml"/>
  <Override PartName="/ppt/charts/chart258.xml" ContentType="application/vnd.openxmlformats-officedocument.drawingml.chart+xml"/>
  <Override PartName="/ppt/theme/themeOverride230.xml" ContentType="application/vnd.openxmlformats-officedocument.themeOverride+xml"/>
  <Override PartName="/ppt/charts/chart259.xml" ContentType="application/vnd.openxmlformats-officedocument.drawingml.chart+xml"/>
  <Override PartName="/ppt/theme/themeOverride231.xml" ContentType="application/vnd.openxmlformats-officedocument.themeOverride+xml"/>
  <Override PartName="/ppt/charts/chart260.xml" ContentType="application/vnd.openxmlformats-officedocument.drawingml.chart+xml"/>
  <Override PartName="/ppt/theme/themeOverride232.xml" ContentType="application/vnd.openxmlformats-officedocument.themeOverride+xml"/>
  <Override PartName="/ppt/charts/chart261.xml" ContentType="application/vnd.openxmlformats-officedocument.drawingml.chart+xml"/>
  <Override PartName="/ppt/theme/themeOverride233.xml" ContentType="application/vnd.openxmlformats-officedocument.themeOverride+xml"/>
  <Override PartName="/ppt/charts/chart262.xml" ContentType="application/vnd.openxmlformats-officedocument.drawingml.chart+xml"/>
  <Override PartName="/ppt/theme/themeOverride234.xml" ContentType="application/vnd.openxmlformats-officedocument.themeOverride+xml"/>
  <Override PartName="/ppt/charts/chart263.xml" ContentType="application/vnd.openxmlformats-officedocument.drawingml.chart+xml"/>
  <Override PartName="/ppt/theme/themeOverride235.xml" ContentType="application/vnd.openxmlformats-officedocument.themeOverride+xml"/>
  <Override PartName="/ppt/charts/chart264.xml" ContentType="application/vnd.openxmlformats-officedocument.drawingml.chart+xml"/>
  <Override PartName="/ppt/theme/themeOverride236.xml" ContentType="application/vnd.openxmlformats-officedocument.themeOverride+xml"/>
  <Override PartName="/ppt/charts/chart265.xml" ContentType="application/vnd.openxmlformats-officedocument.drawingml.chart+xml"/>
  <Override PartName="/ppt/theme/themeOverride237.xml" ContentType="application/vnd.openxmlformats-officedocument.themeOverride+xml"/>
  <Override PartName="/ppt/charts/chart266.xml" ContentType="application/vnd.openxmlformats-officedocument.drawingml.chart+xml"/>
  <Override PartName="/ppt/theme/themeOverride238.xml" ContentType="application/vnd.openxmlformats-officedocument.themeOverride+xml"/>
  <Override PartName="/ppt/charts/chart267.xml" ContentType="application/vnd.openxmlformats-officedocument.drawingml.chart+xml"/>
  <Override PartName="/ppt/theme/themeOverride239.xml" ContentType="application/vnd.openxmlformats-officedocument.themeOverride+xml"/>
  <Override PartName="/ppt/charts/chart268.xml" ContentType="application/vnd.openxmlformats-officedocument.drawingml.chart+xml"/>
  <Override PartName="/ppt/theme/themeOverride240.xml" ContentType="application/vnd.openxmlformats-officedocument.themeOverride+xml"/>
  <Override PartName="/ppt/charts/chart269.xml" ContentType="application/vnd.openxmlformats-officedocument.drawingml.chart+xml"/>
  <Override PartName="/ppt/theme/themeOverride241.xml" ContentType="application/vnd.openxmlformats-officedocument.themeOverride+xml"/>
  <Override PartName="/ppt/charts/chart270.xml" ContentType="application/vnd.openxmlformats-officedocument.drawingml.chart+xml"/>
  <Override PartName="/ppt/theme/themeOverride242.xml" ContentType="application/vnd.openxmlformats-officedocument.themeOverride+xml"/>
  <Override PartName="/ppt/charts/chart271.xml" ContentType="application/vnd.openxmlformats-officedocument.drawingml.chart+xml"/>
  <Override PartName="/ppt/theme/themeOverride243.xml" ContentType="application/vnd.openxmlformats-officedocument.themeOverride+xml"/>
  <Override PartName="/ppt/charts/chart272.xml" ContentType="application/vnd.openxmlformats-officedocument.drawingml.chart+xml"/>
  <Override PartName="/ppt/theme/themeOverride244.xml" ContentType="application/vnd.openxmlformats-officedocument.themeOverride+xml"/>
  <Override PartName="/ppt/charts/chart273.xml" ContentType="application/vnd.openxmlformats-officedocument.drawingml.chart+xml"/>
  <Override PartName="/ppt/theme/themeOverride245.xml" ContentType="application/vnd.openxmlformats-officedocument.themeOverride+xml"/>
  <Override PartName="/ppt/charts/chart274.xml" ContentType="application/vnd.openxmlformats-officedocument.drawingml.chart+xml"/>
  <Override PartName="/ppt/theme/themeOverride246.xml" ContentType="application/vnd.openxmlformats-officedocument.themeOverride+xml"/>
  <Override PartName="/ppt/charts/chart275.xml" ContentType="application/vnd.openxmlformats-officedocument.drawingml.chart+xml"/>
  <Override PartName="/ppt/theme/themeOverride247.xml" ContentType="application/vnd.openxmlformats-officedocument.themeOverride+xml"/>
  <Override PartName="/ppt/charts/chart276.xml" ContentType="application/vnd.openxmlformats-officedocument.drawingml.chart+xml"/>
  <Override PartName="/ppt/theme/themeOverride248.xml" ContentType="application/vnd.openxmlformats-officedocument.themeOverride+xml"/>
  <Override PartName="/ppt/charts/chart277.xml" ContentType="application/vnd.openxmlformats-officedocument.drawingml.chart+xml"/>
  <Override PartName="/ppt/theme/themeOverride249.xml" ContentType="application/vnd.openxmlformats-officedocument.themeOverride+xml"/>
  <Override PartName="/ppt/charts/chart278.xml" ContentType="application/vnd.openxmlformats-officedocument.drawingml.chart+xml"/>
  <Override PartName="/ppt/theme/themeOverride250.xml" ContentType="application/vnd.openxmlformats-officedocument.themeOverride+xml"/>
  <Override PartName="/ppt/charts/chart279.xml" ContentType="application/vnd.openxmlformats-officedocument.drawingml.chart+xml"/>
  <Override PartName="/ppt/theme/themeOverride251.xml" ContentType="application/vnd.openxmlformats-officedocument.themeOverride+xml"/>
  <Override PartName="/ppt/charts/chart280.xml" ContentType="application/vnd.openxmlformats-officedocument.drawingml.chart+xml"/>
  <Override PartName="/ppt/theme/themeOverride252.xml" ContentType="application/vnd.openxmlformats-officedocument.themeOverride+xml"/>
  <Override PartName="/ppt/charts/chart281.xml" ContentType="application/vnd.openxmlformats-officedocument.drawingml.chart+xml"/>
  <Override PartName="/ppt/theme/themeOverride253.xml" ContentType="application/vnd.openxmlformats-officedocument.themeOverride+xml"/>
  <Override PartName="/ppt/charts/chart282.xml" ContentType="application/vnd.openxmlformats-officedocument.drawingml.chart+xml"/>
  <Override PartName="/ppt/theme/themeOverride254.xml" ContentType="application/vnd.openxmlformats-officedocument.themeOverride+xml"/>
  <Override PartName="/ppt/charts/chart283.xml" ContentType="application/vnd.openxmlformats-officedocument.drawingml.chart+xml"/>
  <Override PartName="/ppt/theme/themeOverride255.xml" ContentType="application/vnd.openxmlformats-officedocument.themeOverride+xml"/>
  <Override PartName="/ppt/charts/chart284.xml" ContentType="application/vnd.openxmlformats-officedocument.drawingml.chart+xml"/>
  <Override PartName="/ppt/theme/themeOverride256.xml" ContentType="application/vnd.openxmlformats-officedocument.themeOverride+xml"/>
  <Override PartName="/ppt/charts/chart285.xml" ContentType="application/vnd.openxmlformats-officedocument.drawingml.chart+xml"/>
  <Override PartName="/ppt/theme/themeOverride257.xml" ContentType="application/vnd.openxmlformats-officedocument.themeOverride+xml"/>
  <Override PartName="/ppt/charts/chart286.xml" ContentType="application/vnd.openxmlformats-officedocument.drawingml.chart+xml"/>
  <Override PartName="/ppt/theme/themeOverride258.xml" ContentType="application/vnd.openxmlformats-officedocument.themeOverride+xml"/>
  <Override PartName="/ppt/charts/chart287.xml" ContentType="application/vnd.openxmlformats-officedocument.drawingml.chart+xml"/>
  <Override PartName="/ppt/theme/themeOverride259.xml" ContentType="application/vnd.openxmlformats-officedocument.themeOverride+xml"/>
  <Override PartName="/ppt/charts/chart288.xml" ContentType="application/vnd.openxmlformats-officedocument.drawingml.chart+xml"/>
  <Override PartName="/ppt/theme/themeOverride260.xml" ContentType="application/vnd.openxmlformats-officedocument.themeOverride+xml"/>
  <Override PartName="/ppt/charts/chart289.xml" ContentType="application/vnd.openxmlformats-officedocument.drawingml.chart+xml"/>
  <Override PartName="/ppt/theme/themeOverride261.xml" ContentType="application/vnd.openxmlformats-officedocument.themeOverride+xml"/>
  <Override PartName="/ppt/charts/chart290.xml" ContentType="application/vnd.openxmlformats-officedocument.drawingml.chart+xml"/>
  <Override PartName="/ppt/theme/themeOverride262.xml" ContentType="application/vnd.openxmlformats-officedocument.themeOverride+xml"/>
  <Override PartName="/ppt/charts/chart291.xml" ContentType="application/vnd.openxmlformats-officedocument.drawingml.chart+xml"/>
  <Override PartName="/ppt/theme/themeOverride26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9"/>
  </p:notesMasterIdLst>
  <p:handoutMasterIdLst>
    <p:handoutMasterId r:id="rId310"/>
  </p:handoutMasterIdLst>
  <p:sldIdLst>
    <p:sldId id="375" r:id="rId2"/>
    <p:sldId id="416" r:id="rId3"/>
    <p:sldId id="544" r:id="rId4"/>
    <p:sldId id="546" r:id="rId5"/>
    <p:sldId id="547" r:id="rId6"/>
    <p:sldId id="549" r:id="rId7"/>
    <p:sldId id="550" r:id="rId8"/>
    <p:sldId id="551" r:id="rId9"/>
    <p:sldId id="552" r:id="rId10"/>
    <p:sldId id="553" r:id="rId11"/>
    <p:sldId id="554" r:id="rId12"/>
    <p:sldId id="555" r:id="rId13"/>
    <p:sldId id="556" r:id="rId14"/>
    <p:sldId id="557" r:id="rId15"/>
    <p:sldId id="558" r:id="rId16"/>
    <p:sldId id="559" r:id="rId17"/>
    <p:sldId id="560" r:id="rId18"/>
    <p:sldId id="561" r:id="rId19"/>
    <p:sldId id="562" r:id="rId20"/>
    <p:sldId id="563" r:id="rId21"/>
    <p:sldId id="545" r:id="rId22"/>
    <p:sldId id="415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417" r:id="rId32"/>
    <p:sldId id="528" r:id="rId33"/>
    <p:sldId id="529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266" r:id="rId51"/>
    <p:sldId id="267" r:id="rId52"/>
    <p:sldId id="268" r:id="rId53"/>
    <p:sldId id="269" r:id="rId54"/>
    <p:sldId id="270" r:id="rId55"/>
    <p:sldId id="271" r:id="rId56"/>
    <p:sldId id="272" r:id="rId57"/>
    <p:sldId id="273" r:id="rId58"/>
    <p:sldId id="274" r:id="rId59"/>
    <p:sldId id="275" r:id="rId60"/>
    <p:sldId id="276" r:id="rId61"/>
    <p:sldId id="277" r:id="rId62"/>
    <p:sldId id="278" r:id="rId63"/>
    <p:sldId id="279" r:id="rId64"/>
    <p:sldId id="280" r:id="rId65"/>
    <p:sldId id="281" r:id="rId66"/>
    <p:sldId id="282" r:id="rId67"/>
    <p:sldId id="283" r:id="rId68"/>
    <p:sldId id="284" r:id="rId69"/>
    <p:sldId id="285" r:id="rId70"/>
    <p:sldId id="286" r:id="rId71"/>
    <p:sldId id="287" r:id="rId72"/>
    <p:sldId id="288" r:id="rId73"/>
    <p:sldId id="289" r:id="rId74"/>
    <p:sldId id="290" r:id="rId75"/>
    <p:sldId id="291" r:id="rId76"/>
    <p:sldId id="292" r:id="rId77"/>
    <p:sldId id="293" r:id="rId78"/>
    <p:sldId id="418" r:id="rId79"/>
    <p:sldId id="310" r:id="rId80"/>
    <p:sldId id="311" r:id="rId81"/>
    <p:sldId id="312" r:id="rId82"/>
    <p:sldId id="313" r:id="rId83"/>
    <p:sldId id="314" r:id="rId84"/>
    <p:sldId id="315" r:id="rId85"/>
    <p:sldId id="419" r:id="rId86"/>
    <p:sldId id="316" r:id="rId87"/>
    <p:sldId id="317" r:id="rId88"/>
    <p:sldId id="318" r:id="rId89"/>
    <p:sldId id="319" r:id="rId90"/>
    <p:sldId id="320" r:id="rId91"/>
    <p:sldId id="321" r:id="rId92"/>
    <p:sldId id="420" r:id="rId93"/>
    <p:sldId id="530" r:id="rId94"/>
    <p:sldId id="531" r:id="rId95"/>
    <p:sldId id="338" r:id="rId96"/>
    <p:sldId id="339" r:id="rId97"/>
    <p:sldId id="340" r:id="rId98"/>
    <p:sldId id="341" r:id="rId99"/>
    <p:sldId id="342" r:id="rId100"/>
    <p:sldId id="343" r:id="rId101"/>
    <p:sldId id="344" r:id="rId102"/>
    <p:sldId id="345" r:id="rId103"/>
    <p:sldId id="346" r:id="rId104"/>
    <p:sldId id="347" r:id="rId105"/>
    <p:sldId id="322" r:id="rId106"/>
    <p:sldId id="323" r:id="rId107"/>
    <p:sldId id="324" r:id="rId108"/>
    <p:sldId id="325" r:id="rId109"/>
    <p:sldId id="326" r:id="rId110"/>
    <p:sldId id="327" r:id="rId111"/>
    <p:sldId id="328" r:id="rId112"/>
    <p:sldId id="329" r:id="rId113"/>
    <p:sldId id="330" r:id="rId114"/>
    <p:sldId id="331" r:id="rId115"/>
    <p:sldId id="332" r:id="rId116"/>
    <p:sldId id="333" r:id="rId117"/>
    <p:sldId id="334" r:id="rId118"/>
    <p:sldId id="335" r:id="rId119"/>
    <p:sldId id="336" r:id="rId120"/>
    <p:sldId id="337" r:id="rId121"/>
    <p:sldId id="421" r:id="rId122"/>
    <p:sldId id="532" r:id="rId123"/>
    <p:sldId id="533" r:id="rId124"/>
    <p:sldId id="368" r:id="rId125"/>
    <p:sldId id="369" r:id="rId126"/>
    <p:sldId id="370" r:id="rId127"/>
    <p:sldId id="371" r:id="rId128"/>
    <p:sldId id="372" r:id="rId129"/>
    <p:sldId id="373" r:id="rId130"/>
    <p:sldId id="374" r:id="rId131"/>
    <p:sldId id="427" r:id="rId132"/>
    <p:sldId id="376" r:id="rId133"/>
    <p:sldId id="377" r:id="rId134"/>
    <p:sldId id="378" r:id="rId135"/>
    <p:sldId id="379" r:id="rId136"/>
    <p:sldId id="348" r:id="rId137"/>
    <p:sldId id="349" r:id="rId138"/>
    <p:sldId id="350" r:id="rId139"/>
    <p:sldId id="351" r:id="rId140"/>
    <p:sldId id="352" r:id="rId141"/>
    <p:sldId id="353" r:id="rId142"/>
    <p:sldId id="354" r:id="rId143"/>
    <p:sldId id="355" r:id="rId144"/>
    <p:sldId id="356" r:id="rId145"/>
    <p:sldId id="357" r:id="rId146"/>
    <p:sldId id="358" r:id="rId147"/>
    <p:sldId id="359" r:id="rId148"/>
    <p:sldId id="360" r:id="rId149"/>
    <p:sldId id="361" r:id="rId150"/>
    <p:sldId id="362" r:id="rId151"/>
    <p:sldId id="363" r:id="rId152"/>
    <p:sldId id="364" r:id="rId153"/>
    <p:sldId id="365" r:id="rId154"/>
    <p:sldId id="366" r:id="rId155"/>
    <p:sldId id="367" r:id="rId156"/>
    <p:sldId id="422" r:id="rId157"/>
    <p:sldId id="534" r:id="rId158"/>
    <p:sldId id="535" r:id="rId159"/>
    <p:sldId id="536" r:id="rId160"/>
    <p:sldId id="537" r:id="rId161"/>
    <p:sldId id="380" r:id="rId162"/>
    <p:sldId id="381" r:id="rId163"/>
    <p:sldId id="382" r:id="rId164"/>
    <p:sldId id="383" r:id="rId165"/>
    <p:sldId id="384" r:id="rId166"/>
    <p:sldId id="385" r:id="rId167"/>
    <p:sldId id="386" r:id="rId168"/>
    <p:sldId id="387" r:id="rId169"/>
    <p:sldId id="388" r:id="rId170"/>
    <p:sldId id="389" r:id="rId171"/>
    <p:sldId id="390" r:id="rId172"/>
    <p:sldId id="391" r:id="rId173"/>
    <p:sldId id="392" r:id="rId174"/>
    <p:sldId id="393" r:id="rId175"/>
    <p:sldId id="394" r:id="rId176"/>
    <p:sldId id="395" r:id="rId177"/>
    <p:sldId id="396" r:id="rId178"/>
    <p:sldId id="397" r:id="rId179"/>
    <p:sldId id="398" r:id="rId180"/>
    <p:sldId id="399" r:id="rId181"/>
    <p:sldId id="400" r:id="rId182"/>
    <p:sldId id="401" r:id="rId183"/>
    <p:sldId id="402" r:id="rId184"/>
    <p:sldId id="403" r:id="rId185"/>
    <p:sldId id="423" r:id="rId186"/>
    <p:sldId id="538" r:id="rId187"/>
    <p:sldId id="539" r:id="rId188"/>
    <p:sldId id="540" r:id="rId189"/>
    <p:sldId id="541" r:id="rId190"/>
    <p:sldId id="404" r:id="rId191"/>
    <p:sldId id="405" r:id="rId192"/>
    <p:sldId id="406" r:id="rId193"/>
    <p:sldId id="407" r:id="rId194"/>
    <p:sldId id="408" r:id="rId195"/>
    <p:sldId id="409" r:id="rId196"/>
    <p:sldId id="410" r:id="rId197"/>
    <p:sldId id="411" r:id="rId198"/>
    <p:sldId id="412" r:id="rId199"/>
    <p:sldId id="413" r:id="rId200"/>
    <p:sldId id="428" r:id="rId201"/>
    <p:sldId id="429" r:id="rId202"/>
    <p:sldId id="430" r:id="rId203"/>
    <p:sldId id="431" r:id="rId204"/>
    <p:sldId id="432" r:id="rId205"/>
    <p:sldId id="433" r:id="rId206"/>
    <p:sldId id="434" r:id="rId207"/>
    <p:sldId id="435" r:id="rId208"/>
    <p:sldId id="436" r:id="rId209"/>
    <p:sldId id="437" r:id="rId210"/>
    <p:sldId id="438" r:id="rId211"/>
    <p:sldId id="439" r:id="rId212"/>
    <p:sldId id="440" r:id="rId213"/>
    <p:sldId id="441" r:id="rId214"/>
    <p:sldId id="442" r:id="rId215"/>
    <p:sldId id="443" r:id="rId216"/>
    <p:sldId id="444" r:id="rId217"/>
    <p:sldId id="445" r:id="rId218"/>
    <p:sldId id="446" r:id="rId219"/>
    <p:sldId id="447" r:id="rId220"/>
    <p:sldId id="448" r:id="rId221"/>
    <p:sldId id="449" r:id="rId222"/>
    <p:sldId id="450" r:id="rId223"/>
    <p:sldId id="451" r:id="rId224"/>
    <p:sldId id="452" r:id="rId225"/>
    <p:sldId id="453" r:id="rId226"/>
    <p:sldId id="454" r:id="rId227"/>
    <p:sldId id="455" r:id="rId228"/>
    <p:sldId id="456" r:id="rId229"/>
    <p:sldId id="457" r:id="rId230"/>
    <p:sldId id="458" r:id="rId231"/>
    <p:sldId id="459" r:id="rId232"/>
    <p:sldId id="460" r:id="rId233"/>
    <p:sldId id="461" r:id="rId234"/>
    <p:sldId id="462" r:id="rId235"/>
    <p:sldId id="463" r:id="rId236"/>
    <p:sldId id="464" r:id="rId237"/>
    <p:sldId id="465" r:id="rId238"/>
    <p:sldId id="466" r:id="rId239"/>
    <p:sldId id="467" r:id="rId240"/>
    <p:sldId id="468" r:id="rId241"/>
    <p:sldId id="469" r:id="rId242"/>
    <p:sldId id="470" r:id="rId243"/>
    <p:sldId id="471" r:id="rId244"/>
    <p:sldId id="472" r:id="rId245"/>
    <p:sldId id="473" r:id="rId246"/>
    <p:sldId id="474" r:id="rId247"/>
    <p:sldId id="475" r:id="rId248"/>
    <p:sldId id="476" r:id="rId249"/>
    <p:sldId id="477" r:id="rId250"/>
    <p:sldId id="478" r:id="rId251"/>
    <p:sldId id="479" r:id="rId252"/>
    <p:sldId id="480" r:id="rId253"/>
    <p:sldId id="481" r:id="rId254"/>
    <p:sldId id="482" r:id="rId255"/>
    <p:sldId id="483" r:id="rId256"/>
    <p:sldId id="484" r:id="rId257"/>
    <p:sldId id="485" r:id="rId258"/>
    <p:sldId id="486" r:id="rId259"/>
    <p:sldId id="487" r:id="rId260"/>
    <p:sldId id="488" r:id="rId261"/>
    <p:sldId id="489" r:id="rId262"/>
    <p:sldId id="424" r:id="rId263"/>
    <p:sldId id="542" r:id="rId264"/>
    <p:sldId id="543" r:id="rId265"/>
    <p:sldId id="490" r:id="rId266"/>
    <p:sldId id="491" r:id="rId267"/>
    <p:sldId id="492" r:id="rId268"/>
    <p:sldId id="493" r:id="rId269"/>
    <p:sldId id="494" r:id="rId270"/>
    <p:sldId id="495" r:id="rId271"/>
    <p:sldId id="496" r:id="rId272"/>
    <p:sldId id="497" r:id="rId273"/>
    <p:sldId id="498" r:id="rId274"/>
    <p:sldId id="499" r:id="rId275"/>
    <p:sldId id="500" r:id="rId276"/>
    <p:sldId id="501" r:id="rId277"/>
    <p:sldId id="502" r:id="rId278"/>
    <p:sldId id="503" r:id="rId279"/>
    <p:sldId id="504" r:id="rId280"/>
    <p:sldId id="505" r:id="rId281"/>
    <p:sldId id="506" r:id="rId282"/>
    <p:sldId id="507" r:id="rId283"/>
    <p:sldId id="508" r:id="rId284"/>
    <p:sldId id="509" r:id="rId285"/>
    <p:sldId id="425" r:id="rId286"/>
    <p:sldId id="510" r:id="rId287"/>
    <p:sldId id="511" r:id="rId288"/>
    <p:sldId id="512" r:id="rId289"/>
    <p:sldId id="513" r:id="rId290"/>
    <p:sldId id="514" r:id="rId291"/>
    <p:sldId id="515" r:id="rId292"/>
    <p:sldId id="516" r:id="rId293"/>
    <p:sldId id="517" r:id="rId294"/>
    <p:sldId id="518" r:id="rId295"/>
    <p:sldId id="519" r:id="rId296"/>
    <p:sldId id="520" r:id="rId297"/>
    <p:sldId id="521" r:id="rId298"/>
    <p:sldId id="522" r:id="rId299"/>
    <p:sldId id="426" r:id="rId300"/>
    <p:sldId id="256" r:id="rId301"/>
    <p:sldId id="257" r:id="rId302"/>
    <p:sldId id="523" r:id="rId303"/>
    <p:sldId id="524" r:id="rId304"/>
    <p:sldId id="525" r:id="rId305"/>
    <p:sldId id="526" r:id="rId306"/>
    <p:sldId id="527" r:id="rId307"/>
    <p:sldId id="414" r:id="rId308"/>
  </p:sldIdLst>
  <p:sldSz cx="9144000" cy="5143500" type="screen16x9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9">
          <p15:clr>
            <a:srgbClr val="A4A3A4"/>
          </p15:clr>
        </p15:guide>
        <p15:guide id="2" orient="horz" pos="2980">
          <p15:clr>
            <a:srgbClr val="A4A3A4"/>
          </p15:clr>
        </p15:guide>
        <p15:guide id="3" orient="horz" pos="364">
          <p15:clr>
            <a:srgbClr val="A4A3A4"/>
          </p15:clr>
        </p15:guide>
        <p15:guide id="4" orient="horz" pos="409">
          <p15:clr>
            <a:srgbClr val="A4A3A4"/>
          </p15:clr>
        </p15:guide>
        <p15:guide id="5" pos="148">
          <p15:clr>
            <a:srgbClr val="A4A3A4"/>
          </p15:clr>
        </p15:guide>
        <p15:guide id="6" pos="55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E6F00"/>
    <a:srgbClr val="B6DF89"/>
    <a:srgbClr val="ECECEC"/>
    <a:srgbClr val="C4E59F"/>
    <a:srgbClr val="FFB03B"/>
    <a:srgbClr val="95D054"/>
    <a:srgbClr val="FFE161"/>
    <a:srgbClr val="CC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385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8" y="137"/>
      </p:cViewPr>
      <p:guideLst>
        <p:guide orient="horz" pos="3239"/>
        <p:guide orient="horz" pos="2980"/>
        <p:guide orient="horz" pos="364"/>
        <p:guide orient="horz" pos="409"/>
        <p:guide pos="148"/>
        <p:guide pos="55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-1566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handoutMaster" Target="handoutMasters/handoutMaster1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presProps" Target="presProp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viewProps" Target="viewProps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tableStyles" Target="tableStyles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0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84.xml"/></Relationships>
</file>

<file path=ppt/charts/_rels/chart10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85.xml"/></Relationships>
</file>

<file path=ppt/charts/_rels/chart10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86.xml"/></Relationships>
</file>

<file path=ppt/charts/_rels/chart10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87.xml"/></Relationships>
</file>

<file path=ppt/charts/_rels/chart10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88.xml"/></Relationships>
</file>

<file path=ppt/charts/_rels/chart10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89.xml"/></Relationships>
</file>

<file path=ppt/charts/_rels/chart10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90.xml"/></Relationships>
</file>

<file path=ppt/charts/_rels/chart10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91.xml"/></Relationships>
</file>

<file path=ppt/charts/_rels/chart10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92.xml"/></Relationships>
</file>

<file path=ppt/charts/_rels/chart10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9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94.xml"/></Relationships>
</file>

<file path=ppt/charts/_rels/chart1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95.xml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96.xml"/></Relationships>
</file>

<file path=ppt/charts/_rels/chart1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97.xml"/></Relationships>
</file>

<file path=ppt/charts/_rels/chart1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98.xml"/></Relationships>
</file>

<file path=ppt/charts/_rels/chart1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99.xml"/></Relationships>
</file>

<file path=ppt/charts/_rels/chart1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00.xml"/></Relationships>
</file>

<file path=ppt/charts/_rels/chart1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0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02.xml"/></Relationships>
</file>

<file path=ppt/charts/_rels/chart1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03.xml"/></Relationships>
</file>

<file path=ppt/charts/_rels/chart1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04.xml"/></Relationships>
</file>

<file path=ppt/charts/_rels/chart1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05.xml"/></Relationships>
</file>

<file path=ppt/charts/_rels/chart1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06.xml"/></Relationships>
</file>

<file path=ppt/charts/_rels/chart1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07.xml"/></Relationships>
</file>

<file path=ppt/charts/_rels/chart1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08.xml"/></Relationships>
</file>

<file path=ppt/charts/_rels/chart1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09.xml"/></Relationships>
</file>

<file path=ppt/charts/_rels/chart1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10.xml"/></Relationships>
</file>

<file path=ppt/charts/_rels/chart12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11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12.xml"/></Relationships>
</file>

<file path=ppt/charts/_rels/chart13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13.xml"/></Relationships>
</file>

<file path=ppt/charts/_rels/chart13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14.xml"/></Relationships>
</file>

<file path=ppt/charts/_rels/chart13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15.xml"/></Relationships>
</file>

<file path=ppt/charts/_rels/chart13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16.xml"/></Relationships>
</file>

<file path=ppt/charts/_rels/chart13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17.xml"/></Relationships>
</file>

<file path=ppt/charts/_rels/chart13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18.xml"/></Relationships>
</file>

<file path=ppt/charts/_rels/chart13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19.xml"/></Relationships>
</file>

<file path=ppt/charts/_rels/chart13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20.xml"/></Relationships>
</file>

<file path=ppt/charts/_rels/chart13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2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4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22.xml"/></Relationships>
</file>

<file path=ppt/charts/_rels/chart14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23.xml"/></Relationships>
</file>

<file path=ppt/charts/_rels/chart14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24.xml"/></Relationships>
</file>

<file path=ppt/charts/_rels/chart14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25.xml"/></Relationships>
</file>

<file path=ppt/charts/_rels/chart14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26.xml"/></Relationships>
</file>

<file path=ppt/charts/_rels/chart14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27.xml"/></Relationships>
</file>

<file path=ppt/charts/_rels/chart1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5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28.xml"/></Relationships>
</file>

<file path=ppt/charts/_rels/chart15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29.xml"/></Relationships>
</file>

<file path=ppt/charts/_rels/chart15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30.xml"/></Relationships>
</file>

<file path=ppt/charts/_rels/chart15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31.xml"/></Relationships>
</file>

<file path=ppt/charts/_rels/chart15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32.xml"/></Relationships>
</file>

<file path=ppt/charts/_rels/chart15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33.xml"/></Relationships>
</file>

<file path=ppt/charts/_rels/chart15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34.xml"/></Relationships>
</file>

<file path=ppt/charts/_rels/chart15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35.xml"/></Relationships>
</file>

<file path=ppt/charts/_rels/chart15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36.xml"/></Relationships>
</file>

<file path=ppt/charts/_rels/chart15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37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4.xml"/></Relationships>
</file>

<file path=ppt/charts/_rels/chart16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38.xml"/></Relationships>
</file>

<file path=ppt/charts/_rels/chart16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39.xml"/></Relationships>
</file>

<file path=ppt/charts/_rels/chart16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40.xml"/></Relationships>
</file>

<file path=ppt/charts/_rels/chart16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41.xml"/></Relationships>
</file>

<file path=ppt/charts/_rels/chart16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42.xml"/></Relationships>
</file>

<file path=ppt/charts/_rels/chart16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43.xml"/></Relationships>
</file>

<file path=ppt/charts/_rels/chart16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44.xml"/></Relationships>
</file>

<file path=ppt/charts/_rels/chart16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45.xml"/></Relationships>
</file>

<file path=ppt/charts/_rels/chart16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46.xml"/></Relationships>
</file>

<file path=ppt/charts/_rels/chart16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47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5.xml"/></Relationships>
</file>

<file path=ppt/charts/_rels/chart17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48.xml"/></Relationships>
</file>

<file path=ppt/charts/_rels/chart17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49.xml"/></Relationships>
</file>

<file path=ppt/charts/_rels/chart17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50.xml"/></Relationships>
</file>

<file path=ppt/charts/_rels/chart17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51.xml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7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7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17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52.xml"/></Relationships>
</file>

<file path=ppt/charts/_rels/chart17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53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6.xml"/></Relationships>
</file>

<file path=ppt/charts/_rels/chart18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54.xml"/></Relationships>
</file>

<file path=ppt/charts/_rels/chart18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55.xml"/></Relationships>
</file>

<file path=ppt/charts/_rels/chart18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56.xml"/></Relationships>
</file>

<file path=ppt/charts/_rels/chart18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57.xml"/></Relationships>
</file>

<file path=ppt/charts/_rels/chart18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58.xml"/></Relationships>
</file>

<file path=ppt/charts/_rels/chart18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59.xml"/></Relationships>
</file>

<file path=ppt/charts/_rels/chart18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60.xml"/></Relationships>
</file>

<file path=ppt/charts/_rels/chart18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61.xml"/></Relationships>
</file>

<file path=ppt/charts/_rels/chart18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62.xml"/></Relationships>
</file>

<file path=ppt/charts/_rels/chart18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6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7.xml"/></Relationships>
</file>

<file path=ppt/charts/_rels/chart19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64.xml"/></Relationships>
</file>

<file path=ppt/charts/_rels/chart19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65.xml"/></Relationships>
</file>

<file path=ppt/charts/_rels/chart19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66.xml"/></Relationships>
</file>

<file path=ppt/charts/_rels/chart19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67.xml"/></Relationships>
</file>

<file path=ppt/charts/_rels/chart19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68.xml"/></Relationships>
</file>

<file path=ppt/charts/_rels/chart19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69.xml"/></Relationships>
</file>

<file path=ppt/charts/_rels/chart19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70.xml"/></Relationships>
</file>

<file path=ppt/charts/_rels/chart19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71.xml"/></Relationships>
</file>

<file path=ppt/charts/_rels/chart19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72.xml"/></Relationships>
</file>

<file path=ppt/charts/_rels/chart19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7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8.xml"/></Relationships>
</file>

<file path=ppt/charts/_rels/chart20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74.xml"/></Relationships>
</file>

<file path=ppt/charts/_rels/chart20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75.xml"/></Relationships>
</file>

<file path=ppt/charts/_rels/chart20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76.xml"/></Relationships>
</file>

<file path=ppt/charts/_rels/chart20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77.xml"/></Relationships>
</file>

<file path=ppt/charts/_rels/chart20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78.xml"/></Relationships>
</file>

<file path=ppt/charts/_rels/chart20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79.xml"/></Relationships>
</file>

<file path=ppt/charts/_rels/chart20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80.xml"/></Relationships>
</file>

<file path=ppt/charts/_rels/chart20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81.xml"/></Relationships>
</file>

<file path=ppt/charts/_rels/chart20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82.xml"/></Relationships>
</file>

<file path=ppt/charts/_rels/chart20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83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9.xml"/></Relationships>
</file>

<file path=ppt/charts/_rels/chart2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84.xml"/></Relationships>
</file>

<file path=ppt/charts/_rels/chart2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85.xml"/></Relationships>
</file>

<file path=ppt/charts/_rels/chart2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86.xml"/></Relationships>
</file>

<file path=ppt/charts/_rels/chart2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87.xml"/></Relationships>
</file>

<file path=ppt/charts/_rels/chart2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88.xml"/></Relationships>
</file>

<file path=ppt/charts/_rels/chart2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89.xml"/></Relationships>
</file>

<file path=ppt/charts/_rels/chart2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90.xml"/></Relationships>
</file>

<file path=ppt/charts/_rels/chart2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91.xml"/></Relationships>
</file>

<file path=ppt/charts/_rels/chart21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92.xml"/></Relationships>
</file>

<file path=ppt/charts/_rels/chart21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93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0.xml"/></Relationships>
</file>

<file path=ppt/charts/_rels/chart22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94.xml"/></Relationships>
</file>

<file path=ppt/charts/_rels/chart2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95.xml"/></Relationships>
</file>

<file path=ppt/charts/_rels/chart2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96.xml"/></Relationships>
</file>

<file path=ppt/charts/_rels/chart2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97.xml"/></Relationships>
</file>

<file path=ppt/charts/_rels/chart2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98.xml"/></Relationships>
</file>

<file path=ppt/charts/_rels/chart2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99.xml"/></Relationships>
</file>

<file path=ppt/charts/_rels/chart22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00.xml"/></Relationships>
</file>

<file path=ppt/charts/_rels/chart22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01.xml"/></Relationships>
</file>

<file path=ppt/charts/_rels/chart2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02.xml"/></Relationships>
</file>

<file path=ppt/charts/_rels/chart22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03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1.xml"/></Relationships>
</file>

<file path=ppt/charts/_rels/chart2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04.xml"/></Relationships>
</file>

<file path=ppt/charts/_rels/chart23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05.xml"/></Relationships>
</file>

<file path=ppt/charts/_rels/chart23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06.xml"/></Relationships>
</file>

<file path=ppt/charts/_rels/chart23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07.xml"/></Relationships>
</file>

<file path=ppt/charts/_rels/chart23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08.xml"/></Relationships>
</file>

<file path=ppt/charts/_rels/chart23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09.xml"/></Relationships>
</file>

<file path=ppt/charts/_rels/chart23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10.xml"/></Relationships>
</file>

<file path=ppt/charts/_rels/chart23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11.xml"/></Relationships>
</file>

<file path=ppt/charts/_rels/chart23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12.xml"/></Relationships>
</file>

<file path=ppt/charts/_rels/chart23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1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2.xml"/></Relationships>
</file>

<file path=ppt/charts/_rels/chart24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14.xml"/></Relationships>
</file>

<file path=ppt/charts/_rels/chart24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15.xml"/></Relationships>
</file>

<file path=ppt/charts/_rels/chart24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16.xml"/></Relationships>
</file>

<file path=ppt/charts/_rels/chart24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17.xml"/></Relationships>
</file>

<file path=ppt/charts/_rels/chart24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18.xml"/></Relationships>
</file>

<file path=ppt/charts/_rels/chart24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19.xml"/></Relationships>
</file>

<file path=ppt/charts/_rels/chart24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20.xml"/></Relationships>
</file>

<file path=ppt/charts/_rels/chart24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21.xml"/></Relationships>
</file>

<file path=ppt/charts/_rels/chart24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22.xml"/></Relationships>
</file>

<file path=ppt/charts/_rels/chart24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23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3.xml"/></Relationships>
</file>

<file path=ppt/charts/_rels/chart2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2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25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24.xml"/></Relationships>
</file>

<file path=ppt/charts/_rels/chart25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25.xml"/></Relationships>
</file>

<file path=ppt/charts/_rels/chart25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26.xml"/></Relationships>
</file>

<file path=ppt/charts/_rels/chart25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27.xml"/></Relationships>
</file>

<file path=ppt/charts/_rels/chart25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28.xml"/></Relationships>
</file>

<file path=ppt/charts/_rels/chart25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29.xml"/></Relationships>
</file>

<file path=ppt/charts/_rels/chart25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30.xml"/></Relationships>
</file>

<file path=ppt/charts/_rels/chart25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31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26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32.xml"/></Relationships>
</file>

<file path=ppt/charts/_rels/chart26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33.xml"/></Relationships>
</file>

<file path=ppt/charts/_rels/chart26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34.xml"/></Relationships>
</file>

<file path=ppt/charts/_rels/chart26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35.xml"/></Relationships>
</file>

<file path=ppt/charts/_rels/chart26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36.xml"/></Relationships>
</file>

<file path=ppt/charts/_rels/chart26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37.xml"/></Relationships>
</file>

<file path=ppt/charts/_rels/chart26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38.xml"/></Relationships>
</file>

<file path=ppt/charts/_rels/chart26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39.xml"/></Relationships>
</file>

<file path=ppt/charts/_rels/chart26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40.xml"/></Relationships>
</file>

<file path=ppt/charts/_rels/chart26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41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27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42.xml"/></Relationships>
</file>

<file path=ppt/charts/_rels/chart27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43.xml"/></Relationships>
</file>

<file path=ppt/charts/_rels/chart27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44.xml"/></Relationships>
</file>

<file path=ppt/charts/_rels/chart27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45.xml"/></Relationships>
</file>

<file path=ppt/charts/_rels/chart27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46.xml"/></Relationships>
</file>

<file path=ppt/charts/_rels/chart27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47.xml"/></Relationships>
</file>

<file path=ppt/charts/_rels/chart27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48.xml"/></Relationships>
</file>

<file path=ppt/charts/_rels/chart27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49.xml"/></Relationships>
</file>

<file path=ppt/charts/_rels/chart27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50.xml"/></Relationships>
</file>

<file path=ppt/charts/_rels/chart27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51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4.xml"/></Relationships>
</file>

<file path=ppt/charts/_rels/chart28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52.xml"/></Relationships>
</file>

<file path=ppt/charts/_rels/chart28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53.xml"/></Relationships>
</file>

<file path=ppt/charts/_rels/chart28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54.xml"/></Relationships>
</file>

<file path=ppt/charts/_rels/chart28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55.xml"/></Relationships>
</file>

<file path=ppt/charts/_rels/chart28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56.xml"/></Relationships>
</file>

<file path=ppt/charts/_rels/chart28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57.xml"/></Relationships>
</file>

<file path=ppt/charts/_rels/chart28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58.xml"/></Relationships>
</file>

<file path=ppt/charts/_rels/chart28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59.xml"/></Relationships>
</file>

<file path=ppt/charts/_rels/chart28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60.xml"/></Relationships>
</file>

<file path=ppt/charts/_rels/chart28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61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5.xml"/></Relationships>
</file>

<file path=ppt/charts/_rels/chart29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62.xml"/></Relationships>
</file>

<file path=ppt/charts/_rels/chart29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6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6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7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8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19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0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1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2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3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4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6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7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8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29.xml"/></Relationships>
</file>

<file path=ppt/charts/_rels/chart4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30.xm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31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32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33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34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3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3.xm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36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37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38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39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40.xm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41.xml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42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43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44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4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46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47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48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49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50.xml"/></Relationships>
</file>

<file path=ppt/charts/_rels/chart6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51.xml"/></Relationships>
</file>

<file path=ppt/charts/_rels/chart6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52.xml"/></Relationships>
</file>

<file path=ppt/charts/_rels/chart6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53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54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5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56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57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58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59.xml"/></Relationships>
</file>

<file path=ppt/charts/_rels/chart7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60.xml"/></Relationships>
</file>

<file path=ppt/charts/_rels/chart7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61.xm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62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63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64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6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66.xm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67.xml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68.xml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69.xm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70.xml"/></Relationships>
</file>

<file path=ppt/charts/_rels/chart8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71.xml"/></Relationships>
</file>

<file path=ppt/charts/_rels/chart8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72.xml"/></Relationships>
</file>

<file path=ppt/charts/_rels/chart8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7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.finzi\Desktop\MIT%20e%20CIDA\Coronavirus\sinottiche.xlsx" TargetMode="External"/></Relationships>
</file>

<file path=ppt/charts/_rels/chart9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74.xml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75.xml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76.xml"/></Relationships>
</file>

<file path=ppt/charts/_rels/chart9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77.xml"/></Relationships>
</file>

<file path=ppt/charts/_rels/chart9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78.xml"/></Relationships>
</file>

<file path=ppt/charts/_rels/chart9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79.xml"/></Relationships>
</file>

<file path=ppt/charts/_rels/chart9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80.xml"/></Relationships>
</file>

<file path=ppt/charts/_rels/chart9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81.xml"/></Relationships>
</file>

<file path=ppt/charts/_rels/chart9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82.xml"/></Relationships>
</file>

<file path=ppt/charts/_rels/chart9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.finzi\Desktop\MIT%20e%20CIDA\Coronavirus\TAVOLE.xlsx" TargetMode="External"/><Relationship Id="rId1" Type="http://schemas.openxmlformats.org/officeDocument/2006/relationships/themeOverride" Target="../theme/themeOverride8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0E8C-42B4-9A33-099644CE96C2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0E8C-42B4-9A33-099644CE96C2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0E8C-42B4-9A33-099644CE96C2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0E8C-42B4-9A33-099644CE96C2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0E8C-42B4-9A33-099644CE96C2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0E8C-42B4-9A33-099644CE96C2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0E8C-42B4-9A33-099644CE96C2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0E8C-42B4-9A33-099644CE96C2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0E8C-42B4-9A33-099644CE96C2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0E8C-42B4-9A33-099644CE96C2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0E8C-42B4-9A33-099644CE96C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tables!$F$22:$F$24</c:f>
              <c:strCache>
                <c:ptCount val="3"/>
                <c:pt idx="0">
                  <c:v>voti 0-5</c:v>
                </c:pt>
                <c:pt idx="1">
                  <c:v>voti 6-7</c:v>
                </c:pt>
                <c:pt idx="2">
                  <c:v>voti 8-10</c:v>
                </c:pt>
              </c:strCache>
            </c:strRef>
          </c:cat>
          <c:val>
            <c:numRef>
              <c:f>tables!$G$22:$G$24</c:f>
              <c:numCache>
                <c:formatCode>#,#00%</c:formatCode>
                <c:ptCount val="3"/>
                <c:pt idx="0">
                  <c:v>0.22039999999999998</c:v>
                </c:pt>
                <c:pt idx="1">
                  <c:v>0.25690000000000002</c:v>
                </c:pt>
                <c:pt idx="2">
                  <c:v>0.52270000000000005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E8C-42B4-9A33-099644CE96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Dom7preNET1!$B$1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Dom7preNET1!$A$2:$A$4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Dom7preNET1!$B$2:$B$4</c:f>
              <c:numCache>
                <c:formatCode>#,#00%</c:formatCode>
                <c:ptCount val="3"/>
                <c:pt idx="0">
                  <c:v>0.62258953094482405</c:v>
                </c:pt>
                <c:pt idx="1">
                  <c:v>0.366391181945801</c:v>
                </c:pt>
                <c:pt idx="2">
                  <c:v>0.28305784225463898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3-421D-B404-93E718F4F211}"/>
            </c:ext>
          </c:extLst>
        </c:ser>
        <c:ser>
          <c:idx val="1"/>
          <c:order val="1"/>
          <c:tx>
            <c:strRef>
              <c:f>Dom7preNET1!$C$1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Dom7preNET1!$A$2:$A$4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Dom7preNET1!$C$2:$C$4</c:f>
              <c:numCache>
                <c:formatCode>#,#00%</c:formatCode>
                <c:ptCount val="3"/>
                <c:pt idx="0">
                  <c:v>0.22382919311523397</c:v>
                </c:pt>
                <c:pt idx="1">
                  <c:v>0.31887052536010702</c:v>
                </c:pt>
                <c:pt idx="2">
                  <c:v>0.36570247650146498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D3-421D-B404-93E718F4F211}"/>
            </c:ext>
          </c:extLst>
        </c:ser>
        <c:ser>
          <c:idx val="2"/>
          <c:order val="2"/>
          <c:tx>
            <c:strRef>
              <c:f>Dom7preNET1!$D$1</c:f>
              <c:strCache>
                <c:ptCount val="1"/>
                <c:pt idx="0">
                  <c:v>voti 0-5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Dom7preNET1!$A$2:$A$4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Dom7preNET1!$D$2:$D$4</c:f>
              <c:numCache>
                <c:formatCode>#,#00%</c:formatCode>
                <c:ptCount val="3"/>
                <c:pt idx="0">
                  <c:v>0.153581266403198</c:v>
                </c:pt>
                <c:pt idx="1">
                  <c:v>0.31473829269409204</c:v>
                </c:pt>
                <c:pt idx="2">
                  <c:v>0.35123966217041003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D3-421D-B404-93E718F4F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0417752"/>
        <c:axId val="340416184"/>
      </c:barChart>
      <c:catAx>
        <c:axId val="340417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340416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416184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40417752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una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maggiore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flessibilità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lavorativa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potrebbe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sicuramente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ancor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più</a:t>
            </a:r>
            <a:b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in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periodi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normali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portare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vantaggi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per la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produttività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aziendale</a:t>
            </a:r>
            <a:endParaRPr lang="en-US" sz="1400" u="sng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tables!$D$153</c:f>
              <c:strCache>
                <c:ptCount val="1"/>
                <c:pt idx="0">
                  <c:v>una maggiore flessibilità lavorativa potrebbe sicuramente, ancor più in periodi normali, portare vantaggi per la produttività aziendale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65BE-4C04-BEE3-389FCF90A84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65BE-4C04-BEE3-389FCF90A848}"/>
              </c:ext>
            </c:extLst>
          </c:dPt>
          <c:dPt>
            <c:idx val="2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65BE-4C04-BEE3-389FCF90A848}"/>
              </c:ext>
            </c:extLst>
          </c:dPt>
          <c:dPt>
            <c:idx val="3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65BE-4C04-BEE3-389FCF90A848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65BE-4C04-BEE3-389FCF90A848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65BE-4C04-BEE3-389FCF90A848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65BE-4C04-BEE3-389FCF90A848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65BE-4C04-BEE3-389FCF90A848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65BE-4C04-BEE3-389FCF90A848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65BE-4C04-BEE3-389FCF90A848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65BE-4C04-BEE3-389FCF90A84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tables!$F$153:$F$156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tables!$G$153:$G$156</c:f>
              <c:numCache>
                <c:formatCode>#,#00%</c:formatCode>
                <c:ptCount val="4"/>
                <c:pt idx="0">
                  <c:v>5.0300000000000004E-2</c:v>
                </c:pt>
                <c:pt idx="1">
                  <c:v>0.26519999999999999</c:v>
                </c:pt>
                <c:pt idx="2">
                  <c:v>0.44829999999999998</c:v>
                </c:pt>
                <c:pt idx="3">
                  <c:v>0.23620000000000002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5BE-4C04-BEE3-389FCF90A8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una maggiore flessibilità lavorativa potrebbe sicuramente, ancor più in periodi normali, portare vantaggi per la produttività aziendale</a:t>
            </a:r>
          </a:p>
        </c:rich>
      </c:tx>
      <c:layout>
        <c:manualLayout>
          <c:xMode val="edge"/>
          <c:yMode val="edge"/>
          <c:x val="0.12094886484320705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tables!$H$153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739-4958-9A2D-379C7D95E4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37-4EFD-B534-80821C83BB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37-4EFD-B534-80821C83BB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37-4EFD-B534-80821C83BBF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37-4EFD-B534-80821C83BBF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37-4EFD-B534-80821C83BBF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37-4EFD-B534-80821C83BBF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37-4EFD-B534-80821C83BBF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tables!$I$153:$AM$153</c:f>
              <c:numCache>
                <c:formatCode>General</c:formatCode>
                <c:ptCount val="31"/>
                <c:pt idx="0" formatCode="#,#00%">
                  <c:v>5.0300000000000004E-2</c:v>
                </c:pt>
                <c:pt idx="2" formatCode="0%">
                  <c:v>4.2300000000000004E-2</c:v>
                </c:pt>
                <c:pt idx="3" formatCode="0%">
                  <c:v>8.5500000000000007E-2</c:v>
                </c:pt>
                <c:pt idx="5" formatCode="0%">
                  <c:v>3.1200000000000002E-2</c:v>
                </c:pt>
                <c:pt idx="6" formatCode="0%">
                  <c:v>4.8799999999999996E-2</c:v>
                </c:pt>
                <c:pt idx="7" formatCode="0%">
                  <c:v>4.2800000000000005E-2</c:v>
                </c:pt>
                <c:pt idx="8" formatCode="0%">
                  <c:v>3.9199999999999999E-2</c:v>
                </c:pt>
                <c:pt idx="9" formatCode="0%">
                  <c:v>0.10769999999999999</c:v>
                </c:pt>
                <c:pt idx="11" formatCode="0%">
                  <c:v>5.4100000000000002E-2</c:v>
                </c:pt>
                <c:pt idx="12" formatCode="0%">
                  <c:v>4.3099999999999999E-2</c:v>
                </c:pt>
                <c:pt idx="13" formatCode="0%">
                  <c:v>4.4299999999999999E-2</c:v>
                </c:pt>
                <c:pt idx="15" formatCode="0%">
                  <c:v>6.9000000000000006E-2</c:v>
                </c:pt>
                <c:pt idx="16" formatCode="0%">
                  <c:v>4.8899999999999999E-2</c:v>
                </c:pt>
                <c:pt idx="17" formatCode="0%">
                  <c:v>4.7199999999999999E-2</c:v>
                </c:pt>
                <c:pt idx="18" formatCode="0%">
                  <c:v>4.2599999999999999E-2</c:v>
                </c:pt>
                <c:pt idx="19" formatCode="0%">
                  <c:v>6.0199999999999997E-2</c:v>
                </c:pt>
                <c:pt idx="21" formatCode="0%">
                  <c:v>5.7099999999999998E-2</c:v>
                </c:pt>
                <c:pt idx="22" formatCode="0%">
                  <c:v>5.1100000000000007E-2</c:v>
                </c:pt>
                <c:pt idx="23" formatCode="0%">
                  <c:v>4.41E-2</c:v>
                </c:pt>
                <c:pt idx="24" formatCode="0%">
                  <c:v>4.2199999999999994E-2</c:v>
                </c:pt>
                <c:pt idx="26" formatCode="0%">
                  <c:v>6.6699999999999995E-2</c:v>
                </c:pt>
                <c:pt idx="27" formatCode="0%">
                  <c:v>3.7699999999999997E-2</c:v>
                </c:pt>
                <c:pt idx="29" formatCode="0%">
                  <c:v>6.9900000000000004E-2</c:v>
                </c:pt>
                <c:pt idx="30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37-4EFD-B534-80821C83BBF7}"/>
            </c:ext>
          </c:extLst>
        </c:ser>
        <c:ser>
          <c:idx val="1"/>
          <c:order val="1"/>
          <c:tx>
            <c:strRef>
              <c:f>tables!$H$154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739-4958-9A2D-379C7D95E4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B37-4EFD-B534-80821C83BB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37-4EFD-B534-80821C83BB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B37-4EFD-B534-80821C83BBF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37-4EFD-B534-80821C83BBF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37-4EFD-B534-80821C83BBF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37-4EFD-B534-80821C83BBF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B37-4EFD-B534-80821C83BBF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tables!$I$154:$AM$154</c:f>
              <c:numCache>
                <c:formatCode>General</c:formatCode>
                <c:ptCount val="31"/>
                <c:pt idx="0" formatCode="#,#00%">
                  <c:v>0.26519999999999999</c:v>
                </c:pt>
                <c:pt idx="2" formatCode="0%">
                  <c:v>0.27129999999999999</c:v>
                </c:pt>
                <c:pt idx="3" formatCode="0%">
                  <c:v>0.2379</c:v>
                </c:pt>
                <c:pt idx="5" formatCode="0%">
                  <c:v>0.23960000000000001</c:v>
                </c:pt>
                <c:pt idx="6" formatCode="0%">
                  <c:v>0.2021</c:v>
                </c:pt>
                <c:pt idx="7" formatCode="0%">
                  <c:v>0.26369999999999999</c:v>
                </c:pt>
                <c:pt idx="8" formatCode="0%">
                  <c:v>0.27449999999999997</c:v>
                </c:pt>
                <c:pt idx="9" formatCode="0%">
                  <c:v>0.36920000000000003</c:v>
                </c:pt>
                <c:pt idx="11" formatCode="0%">
                  <c:v>0.26960000000000001</c:v>
                </c:pt>
                <c:pt idx="12" formatCode="0%">
                  <c:v>0.26289999999999997</c:v>
                </c:pt>
                <c:pt idx="13" formatCode="0%">
                  <c:v>0.25459999999999999</c:v>
                </c:pt>
                <c:pt idx="15" formatCode="0%">
                  <c:v>0.3362</c:v>
                </c:pt>
                <c:pt idx="16" formatCode="0%">
                  <c:v>0.25739999999999996</c:v>
                </c:pt>
                <c:pt idx="17" formatCode="0%">
                  <c:v>0.28300000000000003</c:v>
                </c:pt>
                <c:pt idx="18" formatCode="0%">
                  <c:v>0.23399999999999999</c:v>
                </c:pt>
                <c:pt idx="19" formatCode="0%">
                  <c:v>0.22559999999999999</c:v>
                </c:pt>
                <c:pt idx="21" formatCode="0%">
                  <c:v>0.30020000000000002</c:v>
                </c:pt>
                <c:pt idx="22" formatCode="0%">
                  <c:v>0.27229999999999999</c:v>
                </c:pt>
                <c:pt idx="23" formatCode="0%">
                  <c:v>0.25</c:v>
                </c:pt>
                <c:pt idx="24" formatCode="0%">
                  <c:v>0.19829999999999998</c:v>
                </c:pt>
                <c:pt idx="26" formatCode="0%">
                  <c:v>0.30480000000000002</c:v>
                </c:pt>
                <c:pt idx="27" formatCode="0%">
                  <c:v>0.23480000000000001</c:v>
                </c:pt>
                <c:pt idx="29" formatCode="0%">
                  <c:v>0.3034</c:v>
                </c:pt>
                <c:pt idx="30" formatCode="0%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B37-4EFD-B534-80821C83BBF7}"/>
            </c:ext>
          </c:extLst>
        </c:ser>
        <c:ser>
          <c:idx val="2"/>
          <c:order val="2"/>
          <c:tx>
            <c:strRef>
              <c:f>tables!$H$155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739-4958-9A2D-379C7D95E4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B37-4EFD-B534-80821C83BB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B37-4EFD-B534-80821C83BB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B37-4EFD-B534-80821C83BBF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B37-4EFD-B534-80821C83BBF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B37-4EFD-B534-80821C83BBF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37-4EFD-B534-80821C83BBF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37-4EFD-B534-80821C83BBF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tables!$I$155:$AM$155</c:f>
              <c:numCache>
                <c:formatCode>General</c:formatCode>
                <c:ptCount val="31"/>
                <c:pt idx="0" formatCode="#,#00%">
                  <c:v>0.44829999999999998</c:v>
                </c:pt>
                <c:pt idx="2" formatCode="0%">
                  <c:v>0.4582</c:v>
                </c:pt>
                <c:pt idx="3" formatCode="0%">
                  <c:v>0.4052</c:v>
                </c:pt>
                <c:pt idx="5" formatCode="0%">
                  <c:v>0.45829999999999999</c:v>
                </c:pt>
                <c:pt idx="6" formatCode="0%">
                  <c:v>0.45299999999999996</c:v>
                </c:pt>
                <c:pt idx="7" formatCode="0%">
                  <c:v>0.4632</c:v>
                </c:pt>
                <c:pt idx="8" formatCode="0%">
                  <c:v>0.44540000000000002</c:v>
                </c:pt>
                <c:pt idx="9" formatCode="0%">
                  <c:v>0.40509999999999996</c:v>
                </c:pt>
                <c:pt idx="11" formatCode="0%">
                  <c:v>0.44159999999999999</c:v>
                </c:pt>
                <c:pt idx="12" formatCode="0%">
                  <c:v>0.45689999999999997</c:v>
                </c:pt>
                <c:pt idx="13" formatCode="0%">
                  <c:v>0.46130000000000004</c:v>
                </c:pt>
                <c:pt idx="15" formatCode="0%">
                  <c:v>0.38789999999999997</c:v>
                </c:pt>
                <c:pt idx="16" formatCode="0%">
                  <c:v>0.45049999999999996</c:v>
                </c:pt>
                <c:pt idx="17" formatCode="0%">
                  <c:v>0.434</c:v>
                </c:pt>
                <c:pt idx="18" formatCode="0%">
                  <c:v>0.45740000000000003</c:v>
                </c:pt>
                <c:pt idx="19" formatCode="0%">
                  <c:v>0.43609999999999999</c:v>
                </c:pt>
                <c:pt idx="21" formatCode="0%">
                  <c:v>0.42710000000000004</c:v>
                </c:pt>
                <c:pt idx="22" formatCode="0%">
                  <c:v>0.4617</c:v>
                </c:pt>
                <c:pt idx="23" formatCode="0%">
                  <c:v>0.41539999999999999</c:v>
                </c:pt>
                <c:pt idx="24" formatCode="0%">
                  <c:v>0.50209999999999999</c:v>
                </c:pt>
                <c:pt idx="26" formatCode="0%">
                  <c:v>0.43170000000000003</c:v>
                </c:pt>
                <c:pt idx="27" formatCode="0%">
                  <c:v>0.46110000000000001</c:v>
                </c:pt>
                <c:pt idx="29" formatCode="0%">
                  <c:v>0.44310000000000005</c:v>
                </c:pt>
                <c:pt idx="30" formatCode="0%">
                  <c:v>0.4511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B37-4EFD-B534-80821C83BBF7}"/>
            </c:ext>
          </c:extLst>
        </c:ser>
        <c:ser>
          <c:idx val="3"/>
          <c:order val="3"/>
          <c:tx>
            <c:strRef>
              <c:f>tables!$H$156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5.571030640668523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39-4958-9A2D-379C7D95E4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37-4EFD-B534-80821C83BB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37-4EFD-B534-80821C83BB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37-4EFD-B534-80821C83BBF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B37-4EFD-B534-80821C83BBF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37-4EFD-B534-80821C83BBF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37-4EFD-B534-80821C83BBF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B37-4EFD-B534-80821C83BBF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tables!$I$156:$AM$156</c:f>
              <c:numCache>
                <c:formatCode>General</c:formatCode>
                <c:ptCount val="31"/>
                <c:pt idx="0" formatCode="#,#00%">
                  <c:v>0.23620000000000002</c:v>
                </c:pt>
                <c:pt idx="2" formatCode="0%">
                  <c:v>0.22820000000000001</c:v>
                </c:pt>
                <c:pt idx="3" formatCode="0%">
                  <c:v>0.27140000000000003</c:v>
                </c:pt>
                <c:pt idx="5" formatCode="0%">
                  <c:v>0.27079999999999999</c:v>
                </c:pt>
                <c:pt idx="6" formatCode="0%">
                  <c:v>0.29620000000000002</c:v>
                </c:pt>
                <c:pt idx="7" formatCode="0%">
                  <c:v>0.23039999999999999</c:v>
                </c:pt>
                <c:pt idx="8" formatCode="0%">
                  <c:v>0.2409</c:v>
                </c:pt>
                <c:pt idx="9" formatCode="0%">
                  <c:v>0.11789999999999999</c:v>
                </c:pt>
                <c:pt idx="11" formatCode="0%">
                  <c:v>0.2346</c:v>
                </c:pt>
                <c:pt idx="12" formatCode="0%">
                  <c:v>0.23710000000000001</c:v>
                </c:pt>
                <c:pt idx="13" formatCode="0%">
                  <c:v>0.23989999999999997</c:v>
                </c:pt>
                <c:pt idx="15" formatCode="0%">
                  <c:v>0.2069</c:v>
                </c:pt>
                <c:pt idx="16" formatCode="0%">
                  <c:v>0.2432</c:v>
                </c:pt>
                <c:pt idx="17" formatCode="0%">
                  <c:v>0.23579999999999998</c:v>
                </c:pt>
                <c:pt idx="18" formatCode="0%">
                  <c:v>0.26600000000000001</c:v>
                </c:pt>
                <c:pt idx="19" formatCode="0%">
                  <c:v>0.2782</c:v>
                </c:pt>
                <c:pt idx="21" formatCode="0%">
                  <c:v>0.21559999999999999</c:v>
                </c:pt>
                <c:pt idx="22" formatCode="0%">
                  <c:v>0.21489999999999998</c:v>
                </c:pt>
                <c:pt idx="23" formatCode="0%">
                  <c:v>0.29039999999999999</c:v>
                </c:pt>
                <c:pt idx="24" formatCode="0%">
                  <c:v>0.25739999999999996</c:v>
                </c:pt>
                <c:pt idx="26" formatCode="0%">
                  <c:v>0.1968</c:v>
                </c:pt>
                <c:pt idx="27" formatCode="0%">
                  <c:v>0.26640000000000003</c:v>
                </c:pt>
                <c:pt idx="29" formatCode="0%">
                  <c:v>0.18359999999999999</c:v>
                </c:pt>
                <c:pt idx="30" formatCode="0%">
                  <c:v>0.26390000000000002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6B37-4EFD-B534-80821C83BB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36012928"/>
        <c:axId val="336005872"/>
      </c:barChart>
      <c:catAx>
        <c:axId val="33601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36005872"/>
        <c:crosses val="autoZero"/>
        <c:auto val="1"/>
        <c:lblAlgn val="ctr"/>
        <c:lblOffset val="100"/>
        <c:noMultiLvlLbl val="0"/>
      </c:catAx>
      <c:valAx>
        <c:axId val="33600587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601292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l’obiettivo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debba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essere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quello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di un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vero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smart working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che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richiede</a:t>
            </a:r>
            <a:b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un forte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cambiamento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organizzativo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che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non è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sempre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possibile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attuare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nell’emergenza</a:t>
            </a:r>
            <a:endParaRPr lang="en-US" sz="1400" u="sng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tables!$D$158</c:f>
              <c:strCache>
                <c:ptCount val="1"/>
                <c:pt idx="0">
                  <c:v>l’obiettivo debba essere quello di un vero smart working che richiede un forte cambiamento organizzativo che non è sempre possibile attuare nell’emergenza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533D-45D2-8D48-C223FB2F835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533D-45D2-8D48-C223FB2F835A}"/>
              </c:ext>
            </c:extLst>
          </c:dPt>
          <c:dPt>
            <c:idx val="2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533D-45D2-8D48-C223FB2F835A}"/>
              </c:ext>
            </c:extLst>
          </c:dPt>
          <c:dPt>
            <c:idx val="3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533D-45D2-8D48-C223FB2F835A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533D-45D2-8D48-C223FB2F835A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533D-45D2-8D48-C223FB2F835A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533D-45D2-8D48-C223FB2F835A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533D-45D2-8D48-C223FB2F835A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533D-45D2-8D48-C223FB2F835A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533D-45D2-8D48-C223FB2F835A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533D-45D2-8D48-C223FB2F835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tables!$F$158:$F$161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tables!$G$158:$G$161</c:f>
              <c:numCache>
                <c:formatCode>#,#00%</c:formatCode>
                <c:ptCount val="4"/>
                <c:pt idx="0">
                  <c:v>4.6100000000000002E-2</c:v>
                </c:pt>
                <c:pt idx="1">
                  <c:v>0.16120000000000001</c:v>
                </c:pt>
                <c:pt idx="2">
                  <c:v>0.4229</c:v>
                </c:pt>
                <c:pt idx="3">
                  <c:v>0.36979999999999996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33D-45D2-8D48-C223FB2F83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l’obiettivo debba essere quello di un vero smart working che richiede un forte cambiamento organizzativo che non è sempre possibile attuare nell’emergenza</a:t>
            </a:r>
          </a:p>
        </c:rich>
      </c:tx>
      <c:layout>
        <c:manualLayout>
          <c:xMode val="edge"/>
          <c:yMode val="edge"/>
          <c:x val="0.1500727085298181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tables!$H$158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C83-4C54-A1E6-0EB094FB4F9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8E-4708-864F-3A87B6FCCF9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8E-4708-864F-3A87B6FCCF9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8E-4708-864F-3A87B6FCCF9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8E-4708-864F-3A87B6FCCF9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8E-4708-864F-3A87B6FCCF96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8E-4708-864F-3A87B6FCCF9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8E-4708-864F-3A87B6FCCF96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8E-4708-864F-3A87B6FCCF9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8E-4708-864F-3A87B6FCCF9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tables!$I$158:$AM$158</c:f>
              <c:numCache>
                <c:formatCode>General</c:formatCode>
                <c:ptCount val="31"/>
                <c:pt idx="0" formatCode="#,#00%">
                  <c:v>4.6100000000000002E-2</c:v>
                </c:pt>
                <c:pt idx="2" formatCode="0%">
                  <c:v>4.2300000000000004E-2</c:v>
                </c:pt>
                <c:pt idx="3" formatCode="0%">
                  <c:v>6.3200000000000006E-2</c:v>
                </c:pt>
                <c:pt idx="5" formatCode="0%">
                  <c:v>3.1200000000000002E-2</c:v>
                </c:pt>
                <c:pt idx="6" formatCode="0%">
                  <c:v>4.53E-2</c:v>
                </c:pt>
                <c:pt idx="7" formatCode="0%">
                  <c:v>3.0899999999999997E-2</c:v>
                </c:pt>
                <c:pt idx="8" formatCode="0%">
                  <c:v>3.6400000000000002E-2</c:v>
                </c:pt>
                <c:pt idx="9" formatCode="0%">
                  <c:v>0.1128</c:v>
                </c:pt>
                <c:pt idx="11" formatCode="0%">
                  <c:v>4.1399999999999999E-2</c:v>
                </c:pt>
                <c:pt idx="12" formatCode="0%">
                  <c:v>7.3300000000000004E-2</c:v>
                </c:pt>
                <c:pt idx="13" formatCode="0%">
                  <c:v>4.0599999999999997E-2</c:v>
                </c:pt>
                <c:pt idx="15" formatCode="0%">
                  <c:v>6.0299999999999999E-2</c:v>
                </c:pt>
                <c:pt idx="16" formatCode="0%">
                  <c:v>3.6000000000000004E-2</c:v>
                </c:pt>
                <c:pt idx="17" formatCode="0%">
                  <c:v>7.5499999999999998E-2</c:v>
                </c:pt>
                <c:pt idx="18" formatCode="0%">
                  <c:v>8.5099999999999995E-2</c:v>
                </c:pt>
                <c:pt idx="19" formatCode="0%">
                  <c:v>4.5100000000000001E-2</c:v>
                </c:pt>
                <c:pt idx="21" formatCode="0%">
                  <c:v>4.4400000000000002E-2</c:v>
                </c:pt>
                <c:pt idx="22" formatCode="0%">
                  <c:v>5.5300000000000002E-2</c:v>
                </c:pt>
                <c:pt idx="23" formatCode="0%">
                  <c:v>5.5099999999999996E-2</c:v>
                </c:pt>
                <c:pt idx="24" formatCode="0%">
                  <c:v>2.1099999999999997E-2</c:v>
                </c:pt>
                <c:pt idx="26" formatCode="0%">
                  <c:v>6.83E-2</c:v>
                </c:pt>
                <c:pt idx="27" formatCode="0%">
                  <c:v>2.92E-2</c:v>
                </c:pt>
                <c:pt idx="29" formatCode="0%">
                  <c:v>7.3899999999999993E-2</c:v>
                </c:pt>
                <c:pt idx="30" formatCode="0%">
                  <c:v>3.15E-2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8E-4708-864F-3A87B6FCCF96}"/>
            </c:ext>
          </c:extLst>
        </c:ser>
        <c:ser>
          <c:idx val="1"/>
          <c:order val="1"/>
          <c:tx>
            <c:strRef>
              <c:f>tables!$H$159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C83-4C54-A1E6-0EB094FB4F9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8E-4708-864F-3A87B6FCCF9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8E-4708-864F-3A87B6FCCF9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F8E-4708-864F-3A87B6FCCF9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F8E-4708-864F-3A87B6FCCF9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F8E-4708-864F-3A87B6FCCF9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F8E-4708-864F-3A87B6FCCF9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F8E-4708-864F-3A87B6FCCF9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tables!$I$159:$AM$159</c:f>
              <c:numCache>
                <c:formatCode>General</c:formatCode>
                <c:ptCount val="31"/>
                <c:pt idx="0" formatCode="#,#00%">
                  <c:v>0.16120000000000001</c:v>
                </c:pt>
                <c:pt idx="2" formatCode="0%">
                  <c:v>0.1648</c:v>
                </c:pt>
                <c:pt idx="3" formatCode="0%">
                  <c:v>0.14499999999999999</c:v>
                </c:pt>
                <c:pt idx="5" formatCode="0%">
                  <c:v>0.1406</c:v>
                </c:pt>
                <c:pt idx="6" formatCode="0%">
                  <c:v>0.122</c:v>
                </c:pt>
                <c:pt idx="7" formatCode="0%">
                  <c:v>0.1686</c:v>
                </c:pt>
                <c:pt idx="8" formatCode="0%">
                  <c:v>0.18489999999999998</c:v>
                </c:pt>
                <c:pt idx="9" formatCode="0%">
                  <c:v>0.17949999999999999</c:v>
                </c:pt>
                <c:pt idx="11" formatCode="0%">
                  <c:v>0.1507</c:v>
                </c:pt>
                <c:pt idx="12" formatCode="0%">
                  <c:v>0.18530000000000002</c:v>
                </c:pt>
                <c:pt idx="13" formatCode="0%">
                  <c:v>0.18079999999999999</c:v>
                </c:pt>
                <c:pt idx="15" formatCode="0%">
                  <c:v>0.1638</c:v>
                </c:pt>
                <c:pt idx="16" formatCode="0%">
                  <c:v>0.14929999999999999</c:v>
                </c:pt>
                <c:pt idx="17" formatCode="0%">
                  <c:v>0.1981</c:v>
                </c:pt>
                <c:pt idx="18" formatCode="0%">
                  <c:v>0.18090000000000001</c:v>
                </c:pt>
                <c:pt idx="19" formatCode="0%">
                  <c:v>0.18049999999999999</c:v>
                </c:pt>
                <c:pt idx="21" formatCode="0%">
                  <c:v>0.19239999999999999</c:v>
                </c:pt>
                <c:pt idx="22" formatCode="0%">
                  <c:v>0.15740000000000001</c:v>
                </c:pt>
                <c:pt idx="23" formatCode="0%">
                  <c:v>0.1618</c:v>
                </c:pt>
                <c:pt idx="24" formatCode="0%">
                  <c:v>0.10550000000000001</c:v>
                </c:pt>
                <c:pt idx="26" formatCode="0%">
                  <c:v>0.16350000000000001</c:v>
                </c:pt>
                <c:pt idx="27" formatCode="0%">
                  <c:v>0.15939999999999999</c:v>
                </c:pt>
                <c:pt idx="29" formatCode="0%">
                  <c:v>0.16170000000000001</c:v>
                </c:pt>
                <c:pt idx="30" formatCode="0%">
                  <c:v>0.16089999999999999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F8E-4708-864F-3A87B6FCCF96}"/>
            </c:ext>
          </c:extLst>
        </c:ser>
        <c:ser>
          <c:idx val="2"/>
          <c:order val="2"/>
          <c:tx>
            <c:strRef>
              <c:f>tables!$H$160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C83-4C54-A1E6-0EB094FB4F9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F8E-4708-864F-3A87B6FCCF9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F8E-4708-864F-3A87B6FCCF9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F8E-4708-864F-3A87B6FCCF9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F8E-4708-864F-3A87B6FCCF9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F8E-4708-864F-3A87B6FCCF9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F8E-4708-864F-3A87B6FCCF9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F8E-4708-864F-3A87B6FCCF9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tables!$I$160:$AM$160</c:f>
              <c:numCache>
                <c:formatCode>General</c:formatCode>
                <c:ptCount val="31"/>
                <c:pt idx="0" formatCode="#,#00%">
                  <c:v>0.4229</c:v>
                </c:pt>
                <c:pt idx="2" formatCode="0%">
                  <c:v>0.43450000000000005</c:v>
                </c:pt>
                <c:pt idx="3" formatCode="0%">
                  <c:v>0.37170000000000003</c:v>
                </c:pt>
                <c:pt idx="5" formatCode="0%">
                  <c:v>0.40619999999999995</c:v>
                </c:pt>
                <c:pt idx="6" formatCode="0%">
                  <c:v>0.47740000000000005</c:v>
                </c:pt>
                <c:pt idx="7" formatCode="0%">
                  <c:v>0.41570000000000001</c:v>
                </c:pt>
                <c:pt idx="8" formatCode="0%">
                  <c:v>0.41739999999999999</c:v>
                </c:pt>
                <c:pt idx="9" formatCode="0%">
                  <c:v>0.3846</c:v>
                </c:pt>
                <c:pt idx="11" formatCode="0%">
                  <c:v>0.44369999999999998</c:v>
                </c:pt>
                <c:pt idx="12" formatCode="0%">
                  <c:v>0.4052</c:v>
                </c:pt>
                <c:pt idx="13" formatCode="0%">
                  <c:v>0.3579</c:v>
                </c:pt>
                <c:pt idx="15" formatCode="0%">
                  <c:v>0.4138</c:v>
                </c:pt>
                <c:pt idx="16" formatCode="0%">
                  <c:v>0.44400000000000001</c:v>
                </c:pt>
                <c:pt idx="17" formatCode="0%">
                  <c:v>0.434</c:v>
                </c:pt>
                <c:pt idx="18" formatCode="0%">
                  <c:v>0.35109999999999997</c:v>
                </c:pt>
                <c:pt idx="19" formatCode="0%">
                  <c:v>0.28570000000000001</c:v>
                </c:pt>
                <c:pt idx="21" formatCode="0%">
                  <c:v>0.45450000000000002</c:v>
                </c:pt>
                <c:pt idx="22" formatCode="0%">
                  <c:v>0.42770000000000002</c:v>
                </c:pt>
                <c:pt idx="23" formatCode="0%">
                  <c:v>0.3382</c:v>
                </c:pt>
                <c:pt idx="24" formatCode="0%">
                  <c:v>0.44729999999999998</c:v>
                </c:pt>
                <c:pt idx="26" formatCode="0%">
                  <c:v>0.41110000000000002</c:v>
                </c:pt>
                <c:pt idx="27" formatCode="0%">
                  <c:v>0.43189999999999995</c:v>
                </c:pt>
                <c:pt idx="29" formatCode="0%">
                  <c:v>0.41119999999999995</c:v>
                </c:pt>
                <c:pt idx="30" formatCode="0%">
                  <c:v>0.42899999999999999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F8E-4708-864F-3A87B6FCCF96}"/>
            </c:ext>
          </c:extLst>
        </c:ser>
        <c:ser>
          <c:idx val="3"/>
          <c:order val="3"/>
          <c:tx>
            <c:strRef>
              <c:f>tables!$H$161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6.9637883008356483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83-4C54-A1E6-0EB094FB4F9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F8E-4708-864F-3A87B6FCCF9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F8E-4708-864F-3A87B6FCCF9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F8E-4708-864F-3A87B6FCCF9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F8E-4708-864F-3A87B6FCCF9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F8E-4708-864F-3A87B6FCCF9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F8E-4708-864F-3A87B6FCCF9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F8E-4708-864F-3A87B6FCCF9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tables!$I$161:$AM$161</c:f>
              <c:numCache>
                <c:formatCode>General</c:formatCode>
                <c:ptCount val="31"/>
                <c:pt idx="0" formatCode="#,#00%">
                  <c:v>0.36979999999999996</c:v>
                </c:pt>
                <c:pt idx="2" formatCode="0%">
                  <c:v>0.35840000000000005</c:v>
                </c:pt>
                <c:pt idx="3" formatCode="0%">
                  <c:v>0.42009999999999997</c:v>
                </c:pt>
                <c:pt idx="5" formatCode="0%">
                  <c:v>0.4219</c:v>
                </c:pt>
                <c:pt idx="6" formatCode="0%">
                  <c:v>0.35539999999999999</c:v>
                </c:pt>
                <c:pt idx="7" formatCode="0%">
                  <c:v>0.38479999999999998</c:v>
                </c:pt>
                <c:pt idx="8" formatCode="0%">
                  <c:v>0.36130000000000001</c:v>
                </c:pt>
                <c:pt idx="9" formatCode="0%">
                  <c:v>0.3231</c:v>
                </c:pt>
                <c:pt idx="11" formatCode="0%">
                  <c:v>0.36409999999999998</c:v>
                </c:pt>
                <c:pt idx="12" formatCode="0%">
                  <c:v>0.3362</c:v>
                </c:pt>
                <c:pt idx="13" formatCode="0%">
                  <c:v>0.42070000000000002</c:v>
                </c:pt>
                <c:pt idx="15" formatCode="0%">
                  <c:v>0.36210000000000003</c:v>
                </c:pt>
                <c:pt idx="16" formatCode="0%">
                  <c:v>0.37070000000000003</c:v>
                </c:pt>
                <c:pt idx="17" formatCode="0%">
                  <c:v>0.29249999999999998</c:v>
                </c:pt>
                <c:pt idx="18" formatCode="0%">
                  <c:v>0.38299999999999995</c:v>
                </c:pt>
                <c:pt idx="19" formatCode="0%">
                  <c:v>0.48869999999999997</c:v>
                </c:pt>
                <c:pt idx="21" formatCode="0%">
                  <c:v>0.30870000000000003</c:v>
                </c:pt>
                <c:pt idx="22" formatCode="0%">
                  <c:v>0.35960000000000003</c:v>
                </c:pt>
                <c:pt idx="23" formatCode="0%">
                  <c:v>0.44490000000000002</c:v>
                </c:pt>
                <c:pt idx="24" formatCode="0%">
                  <c:v>0.42619999999999997</c:v>
                </c:pt>
                <c:pt idx="26" formatCode="0%">
                  <c:v>0.35710000000000003</c:v>
                </c:pt>
                <c:pt idx="27" formatCode="0%">
                  <c:v>0.37959999999999999</c:v>
                </c:pt>
                <c:pt idx="29" formatCode="0%">
                  <c:v>0.3533</c:v>
                </c:pt>
                <c:pt idx="30" formatCode="0%">
                  <c:v>0.3785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1F8E-4708-864F-3A87B6FCCF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36010184"/>
        <c:axId val="336005480"/>
      </c:barChart>
      <c:catAx>
        <c:axId val="336010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36005480"/>
        <c:crosses val="autoZero"/>
        <c:auto val="1"/>
        <c:lblAlgn val="ctr"/>
        <c:lblOffset val="100"/>
        <c:noMultiLvlLbl val="0"/>
      </c:catAx>
      <c:valAx>
        <c:axId val="33600548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601018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la crisi da epidemia Coronavirus abbia dimostrato che una maggiore flessibilità normativa potrebbe incentivare il lavoro a distanza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tables!$D$163</c:f>
              <c:strCache>
                <c:ptCount val="1"/>
                <c:pt idx="0">
                  <c:v>la crisi da epidemia Coronavirus abbia dimostrato che una maggiore flessibilità normativa potrebbe incentivare il lavoro a distanza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E089-42CC-BD14-220369C0CECC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E089-42CC-BD14-220369C0CECC}"/>
              </c:ext>
            </c:extLst>
          </c:dPt>
          <c:dPt>
            <c:idx val="2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E089-42CC-BD14-220369C0CECC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E089-42CC-BD14-220369C0CECC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E089-42CC-BD14-220369C0CECC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E089-42CC-BD14-220369C0CECC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E089-42CC-BD14-220369C0CECC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E089-42CC-BD14-220369C0CECC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E089-42CC-BD14-220369C0CECC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E089-42CC-BD14-220369C0CECC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E089-42CC-BD14-220369C0CECC}"/>
              </c:ext>
            </c:extLst>
          </c:dPt>
          <c:dLbls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89-42CC-BD14-220369C0CEC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tables!$F$163:$F$164</c:f>
              <c:strCache>
                <c:ptCount val="2"/>
                <c:pt idx="0">
                  <c:v>poco/per niente</c:v>
                </c:pt>
                <c:pt idx="1">
                  <c:v>molto/abbastanza</c:v>
                </c:pt>
              </c:strCache>
            </c:strRef>
          </c:cat>
          <c:val>
            <c:numRef>
              <c:f>tables!$G$163:$G$164</c:f>
              <c:numCache>
                <c:formatCode>#,#00%</c:formatCode>
                <c:ptCount val="2"/>
                <c:pt idx="0">
                  <c:v>0.1474</c:v>
                </c:pt>
                <c:pt idx="1">
                  <c:v>0.85260000000000002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089-42CC-BD14-220369C0CE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la crisi da epidemia Coronavirus abbia dimostrato che una maggiore flessibilità normativa potrebbe incentivare il lavoro a distanza</a:t>
            </a:r>
          </a:p>
        </c:rich>
      </c:tx>
      <c:layout>
        <c:manualLayout>
          <c:xMode val="edge"/>
          <c:yMode val="edge"/>
          <c:x val="0.1107698319310796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tables!$H$163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BC-4B47-AC53-0CD7C5225A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CC-47E3-9D8F-F3E918DA40B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CC-47E3-9D8F-F3E918DA40B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CC-47E3-9D8F-F3E918DA40B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CC-47E3-9D8F-F3E918DA40B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CC-47E3-9D8F-F3E918DA40B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CC-47E3-9D8F-F3E918DA40B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CC-47E3-9D8F-F3E918DA40B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tables!$I$163:$AM$163</c:f>
              <c:numCache>
                <c:formatCode>General</c:formatCode>
                <c:ptCount val="31"/>
                <c:pt idx="0" formatCode="#,#00%">
                  <c:v>0.1474</c:v>
                </c:pt>
                <c:pt idx="2" formatCode="0%">
                  <c:v>0.15049999999999999</c:v>
                </c:pt>
                <c:pt idx="3" formatCode="0%">
                  <c:v>0.1338</c:v>
                </c:pt>
                <c:pt idx="5" formatCode="0%">
                  <c:v>0.11460000000000001</c:v>
                </c:pt>
                <c:pt idx="6" formatCode="0%">
                  <c:v>0.1638</c:v>
                </c:pt>
                <c:pt idx="7" formatCode="0%">
                  <c:v>0.14730000000000001</c:v>
                </c:pt>
                <c:pt idx="8" formatCode="0%">
                  <c:v>0.1232</c:v>
                </c:pt>
                <c:pt idx="9" formatCode="0%">
                  <c:v>0.2</c:v>
                </c:pt>
                <c:pt idx="11" formatCode="0%">
                  <c:v>0.1285</c:v>
                </c:pt>
                <c:pt idx="12" formatCode="0%">
                  <c:v>0.1638</c:v>
                </c:pt>
                <c:pt idx="13" formatCode="0%">
                  <c:v>0.20300000000000001</c:v>
                </c:pt>
                <c:pt idx="15" formatCode="0%">
                  <c:v>0.18969999999999998</c:v>
                </c:pt>
                <c:pt idx="16" formatCode="0%">
                  <c:v>0.1197</c:v>
                </c:pt>
                <c:pt idx="17" formatCode="0%">
                  <c:v>0.16039999999999999</c:v>
                </c:pt>
                <c:pt idx="18" formatCode="0%">
                  <c:v>0.1489</c:v>
                </c:pt>
                <c:pt idx="19" formatCode="0%">
                  <c:v>0.188</c:v>
                </c:pt>
                <c:pt idx="21" formatCode="0%">
                  <c:v>0.1459</c:v>
                </c:pt>
                <c:pt idx="22" formatCode="0%">
                  <c:v>0.15109999999999998</c:v>
                </c:pt>
                <c:pt idx="23" formatCode="0%">
                  <c:v>0.18010000000000001</c:v>
                </c:pt>
                <c:pt idx="24" formatCode="0%">
                  <c:v>0.10550000000000001</c:v>
                </c:pt>
                <c:pt idx="26" formatCode="0%">
                  <c:v>0.17780000000000001</c:v>
                </c:pt>
                <c:pt idx="27" formatCode="0%">
                  <c:v>0.1241</c:v>
                </c:pt>
                <c:pt idx="29" formatCode="0%">
                  <c:v>0.18559999999999999</c:v>
                </c:pt>
                <c:pt idx="30" formatCode="0%">
                  <c:v>0.12720000000000001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CC-47E3-9D8F-F3E918DA40B2}"/>
            </c:ext>
          </c:extLst>
        </c:ser>
        <c:ser>
          <c:idx val="1"/>
          <c:order val="1"/>
          <c:tx>
            <c:strRef>
              <c:f>tables!$H$164</c:f>
              <c:strCache>
                <c:ptCount val="1"/>
                <c:pt idx="0">
                  <c:v>molto/abbastanza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8.356545961002786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BC-4B47-AC53-0CD7C5225A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CC-47E3-9D8F-F3E918DA40B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CC-47E3-9D8F-F3E918DA40B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CC-47E3-9D8F-F3E918DA40B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CC-47E3-9D8F-F3E918DA40B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CC-47E3-9D8F-F3E918DA40B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DCC-47E3-9D8F-F3E918DA40B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DCC-47E3-9D8F-F3E918DA40B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tables!$I$164:$AM$164</c:f>
              <c:numCache>
                <c:formatCode>General</c:formatCode>
                <c:ptCount val="31"/>
                <c:pt idx="0" formatCode="#,#00%">
                  <c:v>0.85260000000000002</c:v>
                </c:pt>
                <c:pt idx="2" formatCode="0%">
                  <c:v>0.84950000000000003</c:v>
                </c:pt>
                <c:pt idx="3" formatCode="0%">
                  <c:v>0.86620000000000008</c:v>
                </c:pt>
                <c:pt idx="5" formatCode="0%">
                  <c:v>0.88540000000000008</c:v>
                </c:pt>
                <c:pt idx="6" formatCode="0%">
                  <c:v>0.83620000000000005</c:v>
                </c:pt>
                <c:pt idx="7" formatCode="0%">
                  <c:v>0.85270000000000001</c:v>
                </c:pt>
                <c:pt idx="8" formatCode="0%">
                  <c:v>0.87680000000000002</c:v>
                </c:pt>
                <c:pt idx="9" formatCode="0%">
                  <c:v>0.8</c:v>
                </c:pt>
                <c:pt idx="11" formatCode="0%">
                  <c:v>0.87150000000000005</c:v>
                </c:pt>
                <c:pt idx="12" formatCode="0%">
                  <c:v>0.83620000000000005</c:v>
                </c:pt>
                <c:pt idx="13" formatCode="0%">
                  <c:v>0.79700000000000004</c:v>
                </c:pt>
                <c:pt idx="15" formatCode="0%">
                  <c:v>0.81030000000000002</c:v>
                </c:pt>
                <c:pt idx="16" formatCode="0%">
                  <c:v>0.88029999999999997</c:v>
                </c:pt>
                <c:pt idx="17" formatCode="0%">
                  <c:v>0.8395999999999999</c:v>
                </c:pt>
                <c:pt idx="18" formatCode="0%">
                  <c:v>0.85109999999999997</c:v>
                </c:pt>
                <c:pt idx="19" formatCode="0%">
                  <c:v>0.81200000000000006</c:v>
                </c:pt>
                <c:pt idx="21" formatCode="0%">
                  <c:v>0.85409999999999997</c:v>
                </c:pt>
                <c:pt idx="22" formatCode="0%">
                  <c:v>0.84889999999999999</c:v>
                </c:pt>
                <c:pt idx="23" formatCode="0%">
                  <c:v>0.81989999999999996</c:v>
                </c:pt>
                <c:pt idx="24" formatCode="0%">
                  <c:v>0.89450000000000007</c:v>
                </c:pt>
                <c:pt idx="26" formatCode="0%">
                  <c:v>0.82220000000000004</c:v>
                </c:pt>
                <c:pt idx="27" formatCode="0%">
                  <c:v>0.87590000000000001</c:v>
                </c:pt>
                <c:pt idx="29" formatCode="0%">
                  <c:v>0.81440000000000001</c:v>
                </c:pt>
                <c:pt idx="30" formatCode="0%">
                  <c:v>0.87280000000000002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DCC-47E3-9D8F-F3E918DA40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36014104"/>
        <c:axId val="336008224"/>
      </c:barChart>
      <c:catAx>
        <c:axId val="33601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36008224"/>
        <c:crosses val="autoZero"/>
        <c:auto val="1"/>
        <c:lblAlgn val="ctr"/>
        <c:lblOffset val="100"/>
        <c:noMultiLvlLbl val="0"/>
      </c:catAx>
      <c:valAx>
        <c:axId val="33600822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601410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una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maggiore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flessibilità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lavorativa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potrebbe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sicuramente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ancor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più</a:t>
            </a:r>
            <a:b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in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periodi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normali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portare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vantaggi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per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lavoratori</a:t>
            </a:r>
            <a:endParaRPr lang="en-US" sz="1400" u="sng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tables!$D$166</c:f>
              <c:strCache>
                <c:ptCount val="1"/>
                <c:pt idx="0">
                  <c:v>una maggiore flessibilità lavorativa potrebbe sicuramente, ancor più in periodi normali, portare vantaggi per i lavoratori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4399-4B67-8F97-45B2F01D1EB6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4399-4B67-8F97-45B2F01D1EB6}"/>
              </c:ext>
            </c:extLst>
          </c:dPt>
          <c:dPt>
            <c:idx val="2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4399-4B67-8F97-45B2F01D1EB6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4399-4B67-8F97-45B2F01D1EB6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4399-4B67-8F97-45B2F01D1EB6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4399-4B67-8F97-45B2F01D1EB6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4399-4B67-8F97-45B2F01D1EB6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4399-4B67-8F97-45B2F01D1EB6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4399-4B67-8F97-45B2F01D1EB6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4399-4B67-8F97-45B2F01D1EB6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4399-4B67-8F97-45B2F01D1EB6}"/>
              </c:ext>
            </c:extLst>
          </c:dPt>
          <c:dLbls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99-4B67-8F97-45B2F01D1EB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tables!$F$166:$F$167</c:f>
              <c:strCache>
                <c:ptCount val="2"/>
                <c:pt idx="0">
                  <c:v>poco/per niente</c:v>
                </c:pt>
                <c:pt idx="1">
                  <c:v>molto/abbastanza</c:v>
                </c:pt>
              </c:strCache>
            </c:strRef>
          </c:cat>
          <c:val>
            <c:numRef>
              <c:f>tables!$G$166:$G$167</c:f>
              <c:numCache>
                <c:formatCode>#,#00%</c:formatCode>
                <c:ptCount val="2"/>
                <c:pt idx="0">
                  <c:v>0.126</c:v>
                </c:pt>
                <c:pt idx="1">
                  <c:v>0.87400000000000011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399-4B67-8F97-45B2F01D1E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una maggiore flessibilità lavorativa potrebbe sicuramente, ancor più in periodi normali, portare vantaggi per i lavoratori</a:t>
            </a:r>
          </a:p>
        </c:rich>
      </c:tx>
      <c:layout>
        <c:manualLayout>
          <c:xMode val="edge"/>
          <c:yMode val="edge"/>
          <c:x val="0.12094886484320705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tables!$H$166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6E-4410-874C-1865D19ABA5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E4-49A1-A249-161B2EEAE4B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E4-49A1-A249-161B2EEAE4B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E4-49A1-A249-161B2EEAE4B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E4-49A1-A249-161B2EEAE4B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E4-49A1-A249-161B2EEAE4B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E4-49A1-A249-161B2EEAE4B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E4-49A1-A249-161B2EEAE4B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tables!$I$166:$AM$166</c:f>
              <c:numCache>
                <c:formatCode>General</c:formatCode>
                <c:ptCount val="31"/>
                <c:pt idx="0" formatCode="#,#00%">
                  <c:v>0.126</c:v>
                </c:pt>
                <c:pt idx="2" formatCode="0%">
                  <c:v>0.1167</c:v>
                </c:pt>
                <c:pt idx="3" formatCode="0%">
                  <c:v>0.1673</c:v>
                </c:pt>
                <c:pt idx="5" formatCode="0%">
                  <c:v>0.125</c:v>
                </c:pt>
                <c:pt idx="6" formatCode="0%">
                  <c:v>0.1115</c:v>
                </c:pt>
                <c:pt idx="7" formatCode="0%">
                  <c:v>0.1069</c:v>
                </c:pt>
                <c:pt idx="8" formatCode="0%">
                  <c:v>0.1036</c:v>
                </c:pt>
                <c:pt idx="9" formatCode="0%">
                  <c:v>0.23079999999999998</c:v>
                </c:pt>
                <c:pt idx="11" formatCode="0%">
                  <c:v>0.1168</c:v>
                </c:pt>
                <c:pt idx="12" formatCode="0%">
                  <c:v>0.13789999999999999</c:v>
                </c:pt>
                <c:pt idx="13" formatCode="0%">
                  <c:v>0.15130000000000002</c:v>
                </c:pt>
                <c:pt idx="15" formatCode="0%">
                  <c:v>0.14660000000000001</c:v>
                </c:pt>
                <c:pt idx="16" formatCode="0%">
                  <c:v>0.1094</c:v>
                </c:pt>
                <c:pt idx="17" formatCode="0%">
                  <c:v>0.16980000000000001</c:v>
                </c:pt>
                <c:pt idx="18" formatCode="0%">
                  <c:v>0.10640000000000001</c:v>
                </c:pt>
                <c:pt idx="19" formatCode="0%">
                  <c:v>0.12029999999999999</c:v>
                </c:pt>
                <c:pt idx="21" formatCode="0%">
                  <c:v>0.14800000000000002</c:v>
                </c:pt>
                <c:pt idx="22" formatCode="0%">
                  <c:v>0.12130000000000001</c:v>
                </c:pt>
                <c:pt idx="23" formatCode="0%">
                  <c:v>0.12869999999999998</c:v>
                </c:pt>
                <c:pt idx="24" formatCode="0%">
                  <c:v>8.8599999999999998E-2</c:v>
                </c:pt>
                <c:pt idx="26" formatCode="0%">
                  <c:v>0.16350000000000001</c:v>
                </c:pt>
                <c:pt idx="27" formatCode="0%">
                  <c:v>9.7299999999999998E-2</c:v>
                </c:pt>
                <c:pt idx="29" formatCode="0%">
                  <c:v>0.17170000000000002</c:v>
                </c:pt>
                <c:pt idx="30" formatCode="0%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E4-49A1-A249-161B2EEAE4BA}"/>
            </c:ext>
          </c:extLst>
        </c:ser>
        <c:ser>
          <c:idx val="1"/>
          <c:order val="1"/>
          <c:tx>
            <c:strRef>
              <c:f>tables!$H$167</c:f>
              <c:strCache>
                <c:ptCount val="1"/>
                <c:pt idx="0">
                  <c:v>molto/abbastanza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5.571030640668523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6E-4410-874C-1865D19ABA5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E4-49A1-A249-161B2EEAE4B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E4-49A1-A249-161B2EEAE4B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E4-49A1-A249-161B2EEAE4B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E4-49A1-A249-161B2EEAE4B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4E4-49A1-A249-161B2EEAE4B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E4-49A1-A249-161B2EEAE4B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4E4-49A1-A249-161B2EEAE4B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tables!$I$167:$AM$167</c:f>
              <c:numCache>
                <c:formatCode>General</c:formatCode>
                <c:ptCount val="31"/>
                <c:pt idx="0" formatCode="#,#00%">
                  <c:v>0.87400000000000011</c:v>
                </c:pt>
                <c:pt idx="2" formatCode="0%">
                  <c:v>0.88329999999999997</c:v>
                </c:pt>
                <c:pt idx="3" formatCode="0%">
                  <c:v>0.8327</c:v>
                </c:pt>
                <c:pt idx="5" formatCode="0%">
                  <c:v>0.875</c:v>
                </c:pt>
                <c:pt idx="6" formatCode="0%">
                  <c:v>0.88849999999999996</c:v>
                </c:pt>
                <c:pt idx="7" formatCode="0%">
                  <c:v>0.8931</c:v>
                </c:pt>
                <c:pt idx="8" formatCode="0%">
                  <c:v>0.89639999999999997</c:v>
                </c:pt>
                <c:pt idx="9" formatCode="0%">
                  <c:v>0.76919999999999999</c:v>
                </c:pt>
                <c:pt idx="11" formatCode="0%">
                  <c:v>0.88319999999999999</c:v>
                </c:pt>
                <c:pt idx="12" formatCode="0%">
                  <c:v>0.86209999999999998</c:v>
                </c:pt>
                <c:pt idx="13" formatCode="0%">
                  <c:v>0.84870000000000001</c:v>
                </c:pt>
                <c:pt idx="15" formatCode="0%">
                  <c:v>0.85340000000000005</c:v>
                </c:pt>
                <c:pt idx="16" formatCode="0%">
                  <c:v>0.89060000000000006</c:v>
                </c:pt>
                <c:pt idx="17" formatCode="0%">
                  <c:v>0.83019999999999994</c:v>
                </c:pt>
                <c:pt idx="18" formatCode="0%">
                  <c:v>0.89359999999999995</c:v>
                </c:pt>
                <c:pt idx="19" formatCode="0%">
                  <c:v>0.87970000000000004</c:v>
                </c:pt>
                <c:pt idx="21" formatCode="0%">
                  <c:v>0.85199999999999998</c:v>
                </c:pt>
                <c:pt idx="22" formatCode="0%">
                  <c:v>0.87870000000000004</c:v>
                </c:pt>
                <c:pt idx="23" formatCode="0%">
                  <c:v>0.87129999999999996</c:v>
                </c:pt>
                <c:pt idx="24" formatCode="0%">
                  <c:v>0.91139999999999999</c:v>
                </c:pt>
                <c:pt idx="26" formatCode="0%">
                  <c:v>0.83650000000000002</c:v>
                </c:pt>
                <c:pt idx="27" formatCode="0%">
                  <c:v>0.90269999999999995</c:v>
                </c:pt>
                <c:pt idx="29" formatCode="0%">
                  <c:v>0.82830000000000004</c:v>
                </c:pt>
                <c:pt idx="30" formatCode="0%">
                  <c:v>0.89800000000000002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4E4-49A1-A249-161B2EEAE4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36008616"/>
        <c:axId val="336010968"/>
      </c:barChart>
      <c:catAx>
        <c:axId val="336008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36010968"/>
        <c:crosses val="autoZero"/>
        <c:auto val="1"/>
        <c:lblAlgn val="ctr"/>
        <c:lblOffset val="100"/>
        <c:noMultiLvlLbl val="0"/>
      </c:catAx>
      <c:valAx>
        <c:axId val="3360109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600861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una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maggiore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flessibilità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lavorativa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potrebbe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sicuramente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ancor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più</a:t>
            </a:r>
            <a:b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in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periodi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normali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portare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vantaggi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per la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produttività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aziendale</a:t>
            </a:r>
            <a:endParaRPr lang="en-US" sz="1400" u="sng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tables!$D$169</c:f>
              <c:strCache>
                <c:ptCount val="1"/>
                <c:pt idx="0">
                  <c:v>una maggiore flessibilità lavorativa potrebbe sicuramente, ancor più in periodi normali, portare vantaggi per la produttività aziendale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629B-489E-9EE5-B407C223C0FF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629B-489E-9EE5-B407C223C0FF}"/>
              </c:ext>
            </c:extLst>
          </c:dPt>
          <c:dPt>
            <c:idx val="2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629B-489E-9EE5-B407C223C0FF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629B-489E-9EE5-B407C223C0FF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629B-489E-9EE5-B407C223C0FF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629B-489E-9EE5-B407C223C0FF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629B-489E-9EE5-B407C223C0FF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629B-489E-9EE5-B407C223C0FF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629B-489E-9EE5-B407C223C0FF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629B-489E-9EE5-B407C223C0FF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629B-489E-9EE5-B407C223C0FF}"/>
              </c:ext>
            </c:extLst>
          </c:dPt>
          <c:dLbls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9B-489E-9EE5-B407C223C0F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tables!$F$169:$F$170</c:f>
              <c:strCache>
                <c:ptCount val="2"/>
                <c:pt idx="0">
                  <c:v>poco/per niente</c:v>
                </c:pt>
                <c:pt idx="1">
                  <c:v>molto/abbastanza</c:v>
                </c:pt>
              </c:strCache>
            </c:strRef>
          </c:cat>
          <c:val>
            <c:numRef>
              <c:f>tables!$G$169:$G$170</c:f>
              <c:numCache>
                <c:formatCode>#,#00%</c:formatCode>
                <c:ptCount val="2"/>
                <c:pt idx="0">
                  <c:v>0.31540000000000001</c:v>
                </c:pt>
                <c:pt idx="1">
                  <c:v>0.68459999999999999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29B-489E-9EE5-B407C223C0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una maggiore flessibilità lavorativa potrebbe sicuramente, ancor più in periodi normali, portare vantaggi per la produttività aziendale</a:t>
            </a:r>
          </a:p>
        </c:rich>
      </c:tx>
      <c:layout>
        <c:manualLayout>
          <c:xMode val="edge"/>
          <c:yMode val="edge"/>
          <c:x val="0.12094886484320705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tables!$H$169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F19-4544-B6C7-BE66CA4EA2C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50-41CA-A2C7-FFCC070AAB1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50-41CA-A2C7-FFCC070AAB1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50-41CA-A2C7-FFCC070AAB1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50-41CA-A2C7-FFCC070AAB1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50-41CA-A2C7-FFCC070AAB1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50-41CA-A2C7-FFCC070AAB1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50-41CA-A2C7-FFCC070AAB1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tables!$I$169:$AM$169</c:f>
              <c:numCache>
                <c:formatCode>General</c:formatCode>
                <c:ptCount val="31"/>
                <c:pt idx="0" formatCode="#,#00%">
                  <c:v>0.31540000000000001</c:v>
                </c:pt>
                <c:pt idx="2" formatCode="0%">
                  <c:v>0.31359999999999999</c:v>
                </c:pt>
                <c:pt idx="3" formatCode="0%">
                  <c:v>0.32340000000000002</c:v>
                </c:pt>
                <c:pt idx="5" formatCode="0%">
                  <c:v>0.27079999999999999</c:v>
                </c:pt>
                <c:pt idx="6" formatCode="0%">
                  <c:v>0.25090000000000001</c:v>
                </c:pt>
                <c:pt idx="7" formatCode="0%">
                  <c:v>0.30640000000000001</c:v>
                </c:pt>
                <c:pt idx="8" formatCode="0%">
                  <c:v>0.31370000000000003</c:v>
                </c:pt>
                <c:pt idx="9" formatCode="0%">
                  <c:v>0.47689999999999999</c:v>
                </c:pt>
                <c:pt idx="11" formatCode="0%">
                  <c:v>0.32380000000000003</c:v>
                </c:pt>
                <c:pt idx="12" formatCode="0%">
                  <c:v>0.30599999999999999</c:v>
                </c:pt>
                <c:pt idx="13" formatCode="0%">
                  <c:v>0.2989</c:v>
                </c:pt>
                <c:pt idx="15" formatCode="0%">
                  <c:v>0.4052</c:v>
                </c:pt>
                <c:pt idx="16" formatCode="0%">
                  <c:v>0.30630000000000002</c:v>
                </c:pt>
                <c:pt idx="17" formatCode="0%">
                  <c:v>0.33020000000000005</c:v>
                </c:pt>
                <c:pt idx="18" formatCode="0%">
                  <c:v>0.27660000000000001</c:v>
                </c:pt>
                <c:pt idx="19" formatCode="0%">
                  <c:v>0.28570000000000001</c:v>
                </c:pt>
                <c:pt idx="21" formatCode="0%">
                  <c:v>0.35729999999999995</c:v>
                </c:pt>
                <c:pt idx="22" formatCode="0%">
                  <c:v>0.32340000000000002</c:v>
                </c:pt>
                <c:pt idx="23" formatCode="0%">
                  <c:v>0.29410000000000003</c:v>
                </c:pt>
                <c:pt idx="24" formatCode="0%">
                  <c:v>0.24050000000000002</c:v>
                </c:pt>
                <c:pt idx="26" formatCode="0%">
                  <c:v>0.37140000000000001</c:v>
                </c:pt>
                <c:pt idx="27" formatCode="0%">
                  <c:v>0.27250000000000002</c:v>
                </c:pt>
                <c:pt idx="29" formatCode="0%">
                  <c:v>0.37329999999999997</c:v>
                </c:pt>
                <c:pt idx="30" formatCode="0%">
                  <c:v>0.28499999999999998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50-41CA-A2C7-FFCC070AAB17}"/>
            </c:ext>
          </c:extLst>
        </c:ser>
        <c:ser>
          <c:idx val="1"/>
          <c:order val="1"/>
          <c:tx>
            <c:strRef>
              <c:f>tables!$H$170</c:f>
              <c:strCache>
                <c:ptCount val="1"/>
                <c:pt idx="0">
                  <c:v>molto/abbastanza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2534818941504178E-2"/>
                  <c:y val="-5.6064591888528414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19-4544-B6C7-BE66CA4EA2C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50-41CA-A2C7-FFCC070AAB1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50-41CA-A2C7-FFCC070AAB1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50-41CA-A2C7-FFCC070AAB1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50-41CA-A2C7-FFCC070AAB1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50-41CA-A2C7-FFCC070AAB1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50-41CA-A2C7-FFCC070AAB1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50-41CA-A2C7-FFCC070AAB1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tables!$I$170:$AM$170</c:f>
              <c:numCache>
                <c:formatCode>General</c:formatCode>
                <c:ptCount val="31"/>
                <c:pt idx="0" formatCode="#,#00%">
                  <c:v>0.68459999999999999</c:v>
                </c:pt>
                <c:pt idx="2" formatCode="0%">
                  <c:v>0.68640000000000001</c:v>
                </c:pt>
                <c:pt idx="3" formatCode="0%">
                  <c:v>0.67659999999999998</c:v>
                </c:pt>
                <c:pt idx="5" formatCode="0%">
                  <c:v>0.72920000000000007</c:v>
                </c:pt>
                <c:pt idx="6" formatCode="0%">
                  <c:v>0.74909999999999999</c:v>
                </c:pt>
                <c:pt idx="7" formatCode="0%">
                  <c:v>0.69359999999999999</c:v>
                </c:pt>
                <c:pt idx="8" formatCode="0%">
                  <c:v>0.68629999999999991</c:v>
                </c:pt>
                <c:pt idx="9" formatCode="0%">
                  <c:v>0.52310000000000001</c:v>
                </c:pt>
                <c:pt idx="11" formatCode="0%">
                  <c:v>0.67620000000000002</c:v>
                </c:pt>
                <c:pt idx="12" formatCode="0%">
                  <c:v>0.69400000000000006</c:v>
                </c:pt>
                <c:pt idx="13" formatCode="0%">
                  <c:v>0.70109999999999995</c:v>
                </c:pt>
                <c:pt idx="15" formatCode="0%">
                  <c:v>0.5948</c:v>
                </c:pt>
                <c:pt idx="16" formatCode="0%">
                  <c:v>0.69370000000000009</c:v>
                </c:pt>
                <c:pt idx="17" formatCode="0%">
                  <c:v>0.66980000000000006</c:v>
                </c:pt>
                <c:pt idx="18" formatCode="0%">
                  <c:v>0.72340000000000004</c:v>
                </c:pt>
                <c:pt idx="19" formatCode="0%">
                  <c:v>0.71430000000000005</c:v>
                </c:pt>
                <c:pt idx="21" formatCode="0%">
                  <c:v>0.64269999999999994</c:v>
                </c:pt>
                <c:pt idx="22" formatCode="0%">
                  <c:v>0.67659999999999998</c:v>
                </c:pt>
                <c:pt idx="23" formatCode="0%">
                  <c:v>0.70590000000000008</c:v>
                </c:pt>
                <c:pt idx="24" formatCode="0%">
                  <c:v>0.75950000000000006</c:v>
                </c:pt>
                <c:pt idx="26" formatCode="0%">
                  <c:v>0.62860000000000005</c:v>
                </c:pt>
                <c:pt idx="27" formatCode="0%">
                  <c:v>0.72750000000000004</c:v>
                </c:pt>
                <c:pt idx="29" formatCode="0%">
                  <c:v>0.62670000000000003</c:v>
                </c:pt>
                <c:pt idx="30" formatCode="0%">
                  <c:v>0.71499999999999997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350-41CA-A2C7-FFCC070AAB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36011752"/>
        <c:axId val="336014888"/>
      </c:barChart>
      <c:catAx>
        <c:axId val="336011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36014888"/>
        <c:crosses val="autoZero"/>
        <c:auto val="1"/>
        <c:lblAlgn val="ctr"/>
        <c:lblOffset val="100"/>
        <c:noMultiLvlLbl val="0"/>
      </c:catAx>
      <c:valAx>
        <c:axId val="33601488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601175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Dom7preNET2!$B$1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Dom7preNET2!$A$2:$A$4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Dom7preNET2!$B$2:$B$4</c:f>
              <c:numCache>
                <c:formatCode>#,#00%</c:formatCode>
                <c:ptCount val="3"/>
                <c:pt idx="0">
                  <c:v>0.76790634155273396</c:v>
                </c:pt>
                <c:pt idx="1">
                  <c:v>0.54614326477050801</c:v>
                </c:pt>
                <c:pt idx="2">
                  <c:v>0.49311294555664098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7-4165-A90E-2249CA2CF495}"/>
            </c:ext>
          </c:extLst>
        </c:ser>
        <c:ser>
          <c:idx val="1"/>
          <c:order val="1"/>
          <c:tx>
            <c:strRef>
              <c:f>Dom7preNET2!$C$1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Dom7preNET2!$A$2:$A$4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Dom7preNET2!$C$2:$C$4</c:f>
              <c:numCache>
                <c:formatCode>#,#00%</c:formatCode>
                <c:ptCount val="3"/>
                <c:pt idx="0">
                  <c:v>0.163223133087158</c:v>
                </c:pt>
                <c:pt idx="1">
                  <c:v>0.30303030014038101</c:v>
                </c:pt>
                <c:pt idx="2">
                  <c:v>0.30647382736206102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17-4165-A90E-2249CA2CF495}"/>
            </c:ext>
          </c:extLst>
        </c:ser>
        <c:ser>
          <c:idx val="2"/>
          <c:order val="2"/>
          <c:tx>
            <c:strRef>
              <c:f>Dom7preNET2!$D$1</c:f>
              <c:strCache>
                <c:ptCount val="1"/>
                <c:pt idx="0">
                  <c:v>voti 0-4</c:v>
                </c:pt>
              </c:strCache>
            </c:strRef>
          </c:tx>
          <c:spPr>
            <a:solidFill>
              <a:srgbClr val="FE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solidFill>
                <a:srgbClr val="FF0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Dom7preNET2!$A$2:$A$4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Dom7preNET2!$D$2:$D$4</c:f>
              <c:numCache>
                <c:formatCode>#,#00%</c:formatCode>
                <c:ptCount val="3"/>
                <c:pt idx="0">
                  <c:v>6.8870525360107404E-2</c:v>
                </c:pt>
                <c:pt idx="1">
                  <c:v>0.15082644462585398</c:v>
                </c:pt>
                <c:pt idx="2">
                  <c:v>0.20041322708129899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17-4165-A90E-2249CA2CF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0416968"/>
        <c:axId val="337982736"/>
      </c:barChart>
      <c:catAx>
        <c:axId val="3404169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337982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7982736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40416968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l’obiettivo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debba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essere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quello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di un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vero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smart working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che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richiede</a:t>
            </a:r>
            <a:b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un forte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cambiamento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organizzativo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che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non è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sempre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possibile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attuare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nell’emergenza</a:t>
            </a:r>
            <a:endParaRPr lang="en-US" sz="1400" u="sng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tables!$D$172</c:f>
              <c:strCache>
                <c:ptCount val="1"/>
                <c:pt idx="0">
                  <c:v>l’obiettivo debba essere quello di un vero smart working che richiede un forte cambiamento organizzativo che non è sempre possibile attuare nell’emergenza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6FD6-4F8F-9C87-0385B95BC579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6FD6-4F8F-9C87-0385B95BC579}"/>
              </c:ext>
            </c:extLst>
          </c:dPt>
          <c:dPt>
            <c:idx val="2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6FD6-4F8F-9C87-0385B95BC579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6FD6-4F8F-9C87-0385B95BC579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6FD6-4F8F-9C87-0385B95BC579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6FD6-4F8F-9C87-0385B95BC579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6FD6-4F8F-9C87-0385B95BC579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6FD6-4F8F-9C87-0385B95BC579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6FD6-4F8F-9C87-0385B95BC579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6FD6-4F8F-9C87-0385B95BC579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6FD6-4F8F-9C87-0385B95BC579}"/>
              </c:ext>
            </c:extLst>
          </c:dPt>
          <c:dLbls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D6-4F8F-9C87-0385B95BC57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tables!$F$172:$F$173</c:f>
              <c:strCache>
                <c:ptCount val="2"/>
                <c:pt idx="0">
                  <c:v>poco/per niente</c:v>
                </c:pt>
                <c:pt idx="1">
                  <c:v>molto/abbastanza</c:v>
                </c:pt>
              </c:strCache>
            </c:strRef>
          </c:cat>
          <c:val>
            <c:numRef>
              <c:f>tables!$G$172:$G$173</c:f>
              <c:numCache>
                <c:formatCode>#,#00%</c:formatCode>
                <c:ptCount val="2"/>
                <c:pt idx="0">
                  <c:v>0.20730000000000001</c:v>
                </c:pt>
                <c:pt idx="1">
                  <c:v>0.79269999999999996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FD6-4F8F-9C87-0385B95BC5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l’obiettivo debba essere quello di un vero smart working che richiede un forte cambiamento organizzativo che non è sempre possibile attuare nell’emergenza</a:t>
            </a:r>
          </a:p>
        </c:rich>
      </c:tx>
      <c:layout>
        <c:manualLayout>
          <c:xMode val="edge"/>
          <c:yMode val="edge"/>
          <c:x val="0.10271893849075599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tables!$H$172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3DC-4B5D-8F06-19CFA131C83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AD-45AE-B0FA-B5467B38233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AD-45AE-B0FA-B5467B38233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AD-45AE-B0FA-B5467B38233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AD-45AE-B0FA-B5467B38233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AD-45AE-B0FA-B5467B38233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AD-45AE-B0FA-B5467B38233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AD-45AE-B0FA-B5467B38233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tables!$I$172:$AM$172</c:f>
              <c:numCache>
                <c:formatCode>General</c:formatCode>
                <c:ptCount val="31"/>
                <c:pt idx="0" formatCode="#,#00%">
                  <c:v>0.20730000000000001</c:v>
                </c:pt>
                <c:pt idx="2" formatCode="0%">
                  <c:v>0.20710000000000001</c:v>
                </c:pt>
                <c:pt idx="3" formatCode="0%">
                  <c:v>0.2082</c:v>
                </c:pt>
                <c:pt idx="5" formatCode="0%">
                  <c:v>0.17190000000000003</c:v>
                </c:pt>
                <c:pt idx="6" formatCode="0%">
                  <c:v>0.16719999999999999</c:v>
                </c:pt>
                <c:pt idx="7" formatCode="0%">
                  <c:v>0.19949999999999998</c:v>
                </c:pt>
                <c:pt idx="8" formatCode="0%">
                  <c:v>0.2213</c:v>
                </c:pt>
                <c:pt idx="9" formatCode="0%">
                  <c:v>0.2923</c:v>
                </c:pt>
                <c:pt idx="11" formatCode="0%">
                  <c:v>0.19210000000000002</c:v>
                </c:pt>
                <c:pt idx="12" formatCode="0%">
                  <c:v>0.2586</c:v>
                </c:pt>
                <c:pt idx="13" formatCode="0%">
                  <c:v>0.22140000000000001</c:v>
                </c:pt>
                <c:pt idx="15" formatCode="0%">
                  <c:v>0.22409999999999999</c:v>
                </c:pt>
                <c:pt idx="16" formatCode="0%">
                  <c:v>0.18530000000000002</c:v>
                </c:pt>
                <c:pt idx="17" formatCode="0%">
                  <c:v>0.27360000000000001</c:v>
                </c:pt>
                <c:pt idx="18" formatCode="0%">
                  <c:v>0.26600000000000001</c:v>
                </c:pt>
                <c:pt idx="19" formatCode="0%">
                  <c:v>0.22559999999999999</c:v>
                </c:pt>
                <c:pt idx="21" formatCode="0%">
                  <c:v>0.23680000000000001</c:v>
                </c:pt>
                <c:pt idx="22" formatCode="0%">
                  <c:v>0.21280000000000002</c:v>
                </c:pt>
                <c:pt idx="23" formatCode="0%">
                  <c:v>0.21690000000000001</c:v>
                </c:pt>
                <c:pt idx="24" formatCode="0%">
                  <c:v>0.12659999999999999</c:v>
                </c:pt>
                <c:pt idx="26" formatCode="0%">
                  <c:v>0.23170000000000002</c:v>
                </c:pt>
                <c:pt idx="27" formatCode="0%">
                  <c:v>0.18859999999999999</c:v>
                </c:pt>
                <c:pt idx="29" formatCode="0%">
                  <c:v>0.23550000000000001</c:v>
                </c:pt>
                <c:pt idx="30" formatCode="0%">
                  <c:v>0.19239999999999999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AD-45AE-B0FA-B5467B38233D}"/>
            </c:ext>
          </c:extLst>
        </c:ser>
        <c:ser>
          <c:idx val="1"/>
          <c:order val="1"/>
          <c:tx>
            <c:strRef>
              <c:f>tables!$H$173</c:f>
              <c:strCache>
                <c:ptCount val="1"/>
                <c:pt idx="0">
                  <c:v>molto/abbastanza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8.356545961002786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DC-4B5D-8F06-19CFA131C83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AD-45AE-B0FA-B5467B38233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AD-45AE-B0FA-B5467B38233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1AD-45AE-B0FA-B5467B38233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1AD-45AE-B0FA-B5467B38233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1AD-45AE-B0FA-B5467B38233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1AD-45AE-B0FA-B5467B38233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1AD-45AE-B0FA-B5467B38233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tables!$I$173:$AM$173</c:f>
              <c:numCache>
                <c:formatCode>General</c:formatCode>
                <c:ptCount val="31"/>
                <c:pt idx="0" formatCode="#,#00%">
                  <c:v>0.79269999999999996</c:v>
                </c:pt>
                <c:pt idx="2" formatCode="0%">
                  <c:v>0.79290000000000005</c:v>
                </c:pt>
                <c:pt idx="3" formatCode="0%">
                  <c:v>0.79180000000000006</c:v>
                </c:pt>
                <c:pt idx="5" formatCode="0%">
                  <c:v>0.82810000000000006</c:v>
                </c:pt>
                <c:pt idx="6" formatCode="0%">
                  <c:v>0.83279999999999998</c:v>
                </c:pt>
                <c:pt idx="7" formatCode="0%">
                  <c:v>0.80049999999999999</c:v>
                </c:pt>
                <c:pt idx="8" formatCode="0%">
                  <c:v>0.77870000000000006</c:v>
                </c:pt>
                <c:pt idx="9" formatCode="0%">
                  <c:v>0.7077</c:v>
                </c:pt>
                <c:pt idx="11" formatCode="0%">
                  <c:v>0.80790000000000006</c:v>
                </c:pt>
                <c:pt idx="12" formatCode="0%">
                  <c:v>0.74140000000000006</c:v>
                </c:pt>
                <c:pt idx="13" formatCode="0%">
                  <c:v>0.77859999999999996</c:v>
                </c:pt>
                <c:pt idx="15" formatCode="0%">
                  <c:v>0.77590000000000003</c:v>
                </c:pt>
                <c:pt idx="16" formatCode="0%">
                  <c:v>0.81469999999999998</c:v>
                </c:pt>
                <c:pt idx="17" formatCode="0%">
                  <c:v>0.72640000000000005</c:v>
                </c:pt>
                <c:pt idx="18" formatCode="0%">
                  <c:v>0.7340000000000001</c:v>
                </c:pt>
                <c:pt idx="19" formatCode="0%">
                  <c:v>0.77439999999999998</c:v>
                </c:pt>
                <c:pt idx="21" formatCode="0%">
                  <c:v>0.76319999999999988</c:v>
                </c:pt>
                <c:pt idx="22" formatCode="0%">
                  <c:v>0.78720000000000001</c:v>
                </c:pt>
                <c:pt idx="23" formatCode="0%">
                  <c:v>0.78310000000000002</c:v>
                </c:pt>
                <c:pt idx="24" formatCode="0%">
                  <c:v>0.87340000000000007</c:v>
                </c:pt>
                <c:pt idx="26" formatCode="0%">
                  <c:v>0.76829999999999998</c:v>
                </c:pt>
                <c:pt idx="27" formatCode="0%">
                  <c:v>0.81140000000000001</c:v>
                </c:pt>
                <c:pt idx="29" formatCode="0%">
                  <c:v>0.76450000000000007</c:v>
                </c:pt>
                <c:pt idx="30" formatCode="0%">
                  <c:v>0.8076000000000001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1AD-45AE-B0FA-B5467B38233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36003128"/>
        <c:axId val="336004696"/>
      </c:barChart>
      <c:catAx>
        <c:axId val="336003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36004696"/>
        <c:crosses val="autoZero"/>
        <c:auto val="1"/>
        <c:lblAlgn val="ctr"/>
        <c:lblOffset val="100"/>
        <c:noMultiLvlLbl val="0"/>
      </c:catAx>
      <c:valAx>
        <c:axId val="33600469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600312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'Dom6'!$B$1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solidFill>
                <a:srgbClr val="0066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'Dom6'!$A$2:$A$6</c:f>
              <c:strCache>
                <c:ptCount val="5"/>
                <c:pt idx="0">
                  <c:v>Gestire la riorganizzazione del lavoro, le attività in presenza o a distanza dei dipendenti</c:v>
                </c:pt>
                <c:pt idx="1">
                  <c:v>Parlare con i dipendenti per rassicurarli e spiegare le misure adottate dall’azienda</c:v>
                </c:pt>
                <c:pt idx="2">
                  <c:v>Gestire i rapporti con i clienti per riorganizzare lavoro e forniture</c:v>
                </c:pt>
                <c:pt idx="3">
                  <c:v>Gestire i rapporti con i fornitori e con i clienti per fare sinergia, scongiurare il panico e trovare soluzioni win-win quando possibile</c:v>
                </c:pt>
                <c:pt idx="4">
                  <c:v>Gestire i rapporti con i fornitori per riorganizzare lavoro e forniture</c:v>
                </c:pt>
              </c:strCache>
            </c:strRef>
          </c:cat>
          <c:val>
            <c:numRef>
              <c:f>'Dom6'!$B$2:$B$6</c:f>
              <c:numCache>
                <c:formatCode>#,#00%</c:formatCode>
                <c:ptCount val="5"/>
                <c:pt idx="0">
                  <c:v>0.27617080688476603</c:v>
                </c:pt>
                <c:pt idx="1">
                  <c:v>0.26033058166503897</c:v>
                </c:pt>
                <c:pt idx="2">
                  <c:v>0.22176307678222698</c:v>
                </c:pt>
                <c:pt idx="3">
                  <c:v>0.13636363983154301</c:v>
                </c:pt>
                <c:pt idx="4">
                  <c:v>0.11363636016845699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9-4D40-B9DF-310872FE8CAE}"/>
            </c:ext>
          </c:extLst>
        </c:ser>
        <c:ser>
          <c:idx val="1"/>
          <c:order val="1"/>
          <c:tx>
            <c:strRef>
              <c:f>'Dom6'!$C$1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93D0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'Dom6'!$A$2:$A$6</c:f>
              <c:strCache>
                <c:ptCount val="5"/>
                <c:pt idx="0">
                  <c:v>Gestire la riorganizzazione del lavoro, le attività in presenza o a distanza dei dipendenti</c:v>
                </c:pt>
                <c:pt idx="1">
                  <c:v>Parlare con i dipendenti per rassicurarli e spiegare le misure adottate dall’azienda</c:v>
                </c:pt>
                <c:pt idx="2">
                  <c:v>Gestire i rapporti con i clienti per riorganizzare lavoro e forniture</c:v>
                </c:pt>
                <c:pt idx="3">
                  <c:v>Gestire i rapporti con i fornitori e con i clienti per fare sinergia, scongiurare il panico e trovare soluzioni win-win quando possibile</c:v>
                </c:pt>
                <c:pt idx="4">
                  <c:v>Gestire i rapporti con i fornitori per riorganizzare lavoro e forniture</c:v>
                </c:pt>
              </c:strCache>
            </c:strRef>
          </c:cat>
          <c:val>
            <c:numRef>
              <c:f>'Dom6'!$C$2:$C$6</c:f>
              <c:numCache>
                <c:formatCode>#,#00%</c:formatCode>
                <c:ptCount val="5"/>
                <c:pt idx="0">
                  <c:v>0.36225894927978503</c:v>
                </c:pt>
                <c:pt idx="1">
                  <c:v>0.43044078826904297</c:v>
                </c:pt>
                <c:pt idx="2">
                  <c:v>0.38774105072021497</c:v>
                </c:pt>
                <c:pt idx="3">
                  <c:v>0.37947658538818402</c:v>
                </c:pt>
                <c:pt idx="4">
                  <c:v>0.311983470916748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9-4D40-B9DF-310872FE8CAE}"/>
            </c:ext>
          </c:extLst>
        </c:ser>
        <c:ser>
          <c:idx val="2"/>
          <c:order val="2"/>
          <c:tx>
            <c:strRef>
              <c:f>'Dom6'!$D$1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'Dom6'!$A$2:$A$6</c:f>
              <c:strCache>
                <c:ptCount val="5"/>
                <c:pt idx="0">
                  <c:v>Gestire la riorganizzazione del lavoro, le attività in presenza o a distanza dei dipendenti</c:v>
                </c:pt>
                <c:pt idx="1">
                  <c:v>Parlare con i dipendenti per rassicurarli e spiegare le misure adottate dall’azienda</c:v>
                </c:pt>
                <c:pt idx="2">
                  <c:v>Gestire i rapporti con i clienti per riorganizzare lavoro e forniture</c:v>
                </c:pt>
                <c:pt idx="3">
                  <c:v>Gestire i rapporti con i fornitori e con i clienti per fare sinergia, scongiurare il panico e trovare soluzioni win-win quando possibile</c:v>
                </c:pt>
                <c:pt idx="4">
                  <c:v>Gestire i rapporti con i fornitori per riorganizzare lavoro e forniture</c:v>
                </c:pt>
              </c:strCache>
            </c:strRef>
          </c:cat>
          <c:val>
            <c:numRef>
              <c:f>'Dom6'!$D$2:$D$6</c:f>
              <c:numCache>
                <c:formatCode>#,#00%</c:formatCode>
                <c:ptCount val="5"/>
                <c:pt idx="0">
                  <c:v>0.26033058166503897</c:v>
                </c:pt>
                <c:pt idx="1">
                  <c:v>0.23691459655761701</c:v>
                </c:pt>
                <c:pt idx="2">
                  <c:v>0.27754821777343802</c:v>
                </c:pt>
                <c:pt idx="3">
                  <c:v>0.31542699813842801</c:v>
                </c:pt>
                <c:pt idx="4">
                  <c:v>0.39669422149658201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9-4D40-B9DF-310872FE8CAE}"/>
            </c:ext>
          </c:extLst>
        </c:ser>
        <c:ser>
          <c:idx val="3"/>
          <c:order val="3"/>
          <c:tx>
            <c:strRef>
              <c:f>'Dom6'!$E$1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solidFill>
                <a:srgbClr val="FF0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'Dom6'!$A$2:$A$6</c:f>
              <c:strCache>
                <c:ptCount val="5"/>
                <c:pt idx="0">
                  <c:v>Gestire la riorganizzazione del lavoro, le attività in presenza o a distanza dei dipendenti</c:v>
                </c:pt>
                <c:pt idx="1">
                  <c:v>Parlare con i dipendenti per rassicurarli e spiegare le misure adottate dall’azienda</c:v>
                </c:pt>
                <c:pt idx="2">
                  <c:v>Gestire i rapporti con i clienti per riorganizzare lavoro e forniture</c:v>
                </c:pt>
                <c:pt idx="3">
                  <c:v>Gestire i rapporti con i fornitori e con i clienti per fare sinergia, scongiurare il panico e trovare soluzioni win-win quando possibile</c:v>
                </c:pt>
                <c:pt idx="4">
                  <c:v>Gestire i rapporti con i fornitori per riorganizzare lavoro e forniture</c:v>
                </c:pt>
              </c:strCache>
            </c:strRef>
          </c:cat>
          <c:val>
            <c:numRef>
              <c:f>'Dom6'!$E$2:$E$6</c:f>
              <c:numCache>
                <c:formatCode>#,#00%</c:formatCode>
                <c:ptCount val="5"/>
                <c:pt idx="0">
                  <c:v>0.10123967170715301</c:v>
                </c:pt>
                <c:pt idx="1">
                  <c:v>7.2314047813415494E-2</c:v>
                </c:pt>
                <c:pt idx="2">
                  <c:v>0.11294765472412101</c:v>
                </c:pt>
                <c:pt idx="3">
                  <c:v>0.16873277664184599</c:v>
                </c:pt>
                <c:pt idx="4">
                  <c:v>0.177685947418213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39-4D40-B9DF-310872FE8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6015280"/>
        <c:axId val="336018416"/>
      </c:barChart>
      <c:catAx>
        <c:axId val="3360152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336018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018416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36015280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Dom6NET!$B$1</c:f>
              <c:strCache>
                <c:ptCount val="1"/>
                <c:pt idx="0">
                  <c:v>molto/abbastanza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Dom6NET!$A$2:$A$6</c:f>
              <c:strCache>
                <c:ptCount val="5"/>
                <c:pt idx="0">
                  <c:v>Parlare con i dipendenti per rassicurarli e spiegare le misure adottate dall’azienda</c:v>
                </c:pt>
                <c:pt idx="1">
                  <c:v>Gestire la riorganizzazione del lavoro, le attività in presenza o a distanza dei dipendenti</c:v>
                </c:pt>
                <c:pt idx="2">
                  <c:v>Gestire i rapporti con i clienti per riorganizzare lavoro e forniture</c:v>
                </c:pt>
                <c:pt idx="3">
                  <c:v>Gestire i rapporti con i fornitori e con i clienti per fare sinergia, scongiurare il panico e trovare soluzioni win-win quando possibile</c:v>
                </c:pt>
                <c:pt idx="4">
                  <c:v>Gestire i rapporti con i fornitori per riorganizzare lavoro e forniture</c:v>
                </c:pt>
              </c:strCache>
            </c:strRef>
          </c:cat>
          <c:val>
            <c:numRef>
              <c:f>Dom6NET!$B$2:$B$6</c:f>
              <c:numCache>
                <c:formatCode>#,#00%</c:formatCode>
                <c:ptCount val="5"/>
                <c:pt idx="0">
                  <c:v>0.69077133178710892</c:v>
                </c:pt>
                <c:pt idx="1">
                  <c:v>0.638429756164551</c:v>
                </c:pt>
                <c:pt idx="2">
                  <c:v>0.60950412750244098</c:v>
                </c:pt>
                <c:pt idx="3">
                  <c:v>0.51584022521972694</c:v>
                </c:pt>
                <c:pt idx="4">
                  <c:v>0.42561985015869097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5-4624-AC00-C5577068A71D}"/>
            </c:ext>
          </c:extLst>
        </c:ser>
        <c:ser>
          <c:idx val="1"/>
          <c:order val="1"/>
          <c:tx>
            <c:strRef>
              <c:f>Dom6NET!$C$1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Dom6NET!$A$2:$A$6</c:f>
              <c:strCache>
                <c:ptCount val="5"/>
                <c:pt idx="0">
                  <c:v>Parlare con i dipendenti per rassicurarli e spiegare le misure adottate dall’azienda</c:v>
                </c:pt>
                <c:pt idx="1">
                  <c:v>Gestire la riorganizzazione del lavoro, le attività in presenza o a distanza dei dipendenti</c:v>
                </c:pt>
                <c:pt idx="2">
                  <c:v>Gestire i rapporti con i clienti per riorganizzare lavoro e forniture</c:v>
                </c:pt>
                <c:pt idx="3">
                  <c:v>Gestire i rapporti con i fornitori e con i clienti per fare sinergia, scongiurare il panico e trovare soluzioni win-win quando possibile</c:v>
                </c:pt>
                <c:pt idx="4">
                  <c:v>Gestire i rapporti con i fornitori per riorganizzare lavoro e forniture</c:v>
                </c:pt>
              </c:strCache>
            </c:strRef>
          </c:cat>
          <c:val>
            <c:numRef>
              <c:f>Dom6NET!$C$2:$C$6</c:f>
              <c:numCache>
                <c:formatCode>#,#00%</c:formatCode>
                <c:ptCount val="5"/>
                <c:pt idx="0">
                  <c:v>0.30922864913940401</c:v>
                </c:pt>
                <c:pt idx="1">
                  <c:v>0.361570243835449</c:v>
                </c:pt>
                <c:pt idx="2">
                  <c:v>0.39049587249755902</c:v>
                </c:pt>
                <c:pt idx="3">
                  <c:v>0.484159774780273</c:v>
                </c:pt>
                <c:pt idx="4">
                  <c:v>0.57438014984130903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55-4624-AC00-C5577068A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6016064"/>
        <c:axId val="336016456"/>
      </c:barChart>
      <c:catAx>
        <c:axId val="336016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336016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016456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36016064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70"/>
      <c:rotY val="0"/>
      <c:depthPercent val="100"/>
      <c:rAngAx val="0"/>
    </c:view3D>
    <c:floor>
      <c:thickness val="0"/>
    </c:floor>
    <c:side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sideWall>
    <c:back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backWall>
    <c:plotArea>
      <c:layout>
        <c:manualLayout>
          <c:layoutTarget val="inner"/>
          <c:xMode val="edge"/>
          <c:yMode val="edge"/>
          <c:x val="0.48953940777922594"/>
          <c:y val="3.9306722689075632E-2"/>
          <c:w val="0.47653446362980278"/>
          <c:h val="0.9459873949579832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contourClr>
                <a:srgbClr val="4F81BD">
                  <a:shade val="50000"/>
                  <a:shade val="95000"/>
                  <a:satMod val="105000"/>
                </a:srgbClr>
              </a:contourClr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F81BD">
                      <a:shade val="50000"/>
                      <a:shade val="95000"/>
                      <a:satMod val="105000"/>
                    </a:srgbClr>
                  </a:solidFill>
                  <a:prstDash val="solid"/>
                  <a:round/>
                </a14:hiddenLine>
              </a:ext>
            </a:extLst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C0-49EC-B0A2-ED3049E2FF71}"/>
                </c:ext>
              </c:extLst>
            </c:dLbl>
            <c:dLbl>
              <c:idx val="1"/>
              <c:layout>
                <c:manualLayout>
                  <c:x val="-1.0007728046292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C0-49EC-B0A2-ED3049E2FF71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 i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tables!$F$225:$F$229</c:f>
              <c:strCache>
                <c:ptCount val="5"/>
                <c:pt idx="0">
                  <c:v>Parlare con i dipendenti per rassicurarli e spiegare le misure adottate dall’azienda</c:v>
                </c:pt>
                <c:pt idx="1">
                  <c:v>Gestire la riorganizzazione del lavoro, le attività in presenza o a distanza dei dipendenti</c:v>
                </c:pt>
                <c:pt idx="2">
                  <c:v>Gestire i rapporti con i clienti per riorganizzare lavoro e forniture</c:v>
                </c:pt>
                <c:pt idx="3">
                  <c:v>Gestire i rapporti con i fornitori e con i clienti per fare sinergia, scongiurare il panico e trovare soluzioni win-win quando possibile</c:v>
                </c:pt>
                <c:pt idx="4">
                  <c:v>Gestire i rapporti con i fornitori per riorganizzare lavoro e forniture</c:v>
                </c:pt>
              </c:strCache>
            </c:strRef>
          </c:cat>
          <c:val>
            <c:numRef>
              <c:f>tables!$G$225:$G$229</c:f>
              <c:numCache>
                <c:formatCode>#,#00%</c:formatCode>
                <c:ptCount val="5"/>
                <c:pt idx="0">
                  <c:v>0.69079999999999997</c:v>
                </c:pt>
                <c:pt idx="1">
                  <c:v>0.63840000000000008</c:v>
                </c:pt>
                <c:pt idx="2">
                  <c:v>0.60950000000000004</c:v>
                </c:pt>
                <c:pt idx="3">
                  <c:v>0.51580000000000004</c:v>
                </c:pt>
                <c:pt idx="4">
                  <c:v>0.42560000000000003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C0-49EC-B0A2-ED3049E2FF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0"/>
        <c:shape val="box"/>
        <c:axId val="336016848"/>
        <c:axId val="336017632"/>
        <c:axId val="0"/>
      </c:bar3DChart>
      <c:catAx>
        <c:axId val="3360168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336017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017632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rgbClr val="5B9BD5">
                  <a:lumMod val="60000"/>
                  <a:lumOff val="4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336016848"/>
        <c:crosses val="autoZero"/>
        <c:crossBetween val="between"/>
        <c:majorUnit val="0.2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Parlare con i dipendenti per rassicurarli e spiegare le misure adottate dall’azienda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tables!$H$225</c:f>
              <c:strCache>
                <c:ptCount val="1"/>
                <c:pt idx="0">
                  <c:v>Parlare con i dipendenti per rassicurarli e spiegare le misure adottate dall’azienda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E04-4187-AB0A-20053D8081F2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E04-4187-AB0A-20053D8081F2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E04-4187-AB0A-20053D8081F2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8E04-4187-AB0A-20053D8081F2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8E04-4187-AB0A-20053D8081F2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8E04-4187-AB0A-20053D8081F2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8E04-4187-AB0A-20053D8081F2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8E04-4187-AB0A-20053D8081F2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8E04-4187-AB0A-20053D8081F2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8E04-4187-AB0A-20053D8081F2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8E04-4187-AB0A-20053D8081F2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8E04-4187-AB0A-20053D8081F2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8E04-4187-AB0A-20053D8081F2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8E04-4187-AB0A-20053D8081F2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8E04-4187-AB0A-20053D8081F2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8E04-4187-AB0A-20053D8081F2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8E04-4187-AB0A-20053D8081F2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8E04-4187-AB0A-20053D8081F2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8E04-4187-AB0A-20053D8081F2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8E04-4187-AB0A-20053D8081F2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8E04-4187-AB0A-20053D8081F2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8E04-4187-AB0A-20053D8081F2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8E04-4187-AB0A-20053D8081F2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8E04-4187-AB0A-20053D8081F2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8E04-4187-AB0A-20053D8081F2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8E04-4187-AB0A-20053D8081F2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E04-4187-AB0A-20053D8081F2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tables!$I$225:$AM$225</c:f>
              <c:numCache>
                <c:formatCode>General</c:formatCode>
                <c:ptCount val="31"/>
                <c:pt idx="0" formatCode="#,#00%">
                  <c:v>0.69079999999999997</c:v>
                </c:pt>
                <c:pt idx="2" formatCode="0%">
                  <c:v>0.6915</c:v>
                </c:pt>
                <c:pt idx="3" formatCode="0%">
                  <c:v>0.68769999999999998</c:v>
                </c:pt>
                <c:pt idx="5" formatCode="0%">
                  <c:v>0.69269999999999998</c:v>
                </c:pt>
                <c:pt idx="6" formatCode="0%">
                  <c:v>0.68989999999999996</c:v>
                </c:pt>
                <c:pt idx="7" formatCode="0%">
                  <c:v>0.69359999999999999</c:v>
                </c:pt>
                <c:pt idx="8" formatCode="0%">
                  <c:v>0.69469999999999998</c:v>
                </c:pt>
                <c:pt idx="9" formatCode="0%">
                  <c:v>0.67689999999999995</c:v>
                </c:pt>
                <c:pt idx="11" formatCode="0%">
                  <c:v>0.69209999999999994</c:v>
                </c:pt>
                <c:pt idx="12" formatCode="0%">
                  <c:v>0.6724</c:v>
                </c:pt>
                <c:pt idx="13" formatCode="0%">
                  <c:v>0.70480000000000009</c:v>
                </c:pt>
                <c:pt idx="15" formatCode="0%">
                  <c:v>0.6552</c:v>
                </c:pt>
                <c:pt idx="16" formatCode="0%">
                  <c:v>0.69879999999999998</c:v>
                </c:pt>
                <c:pt idx="17" formatCode="0%">
                  <c:v>0.68870000000000009</c:v>
                </c:pt>
                <c:pt idx="18" formatCode="0%">
                  <c:v>0.65959999999999996</c:v>
                </c:pt>
                <c:pt idx="19" formatCode="0%">
                  <c:v>0.67669999999999997</c:v>
                </c:pt>
                <c:pt idx="21" formatCode="0%">
                  <c:v>0.66599999999999993</c:v>
                </c:pt>
                <c:pt idx="22" formatCode="0%">
                  <c:v>0.71909999999999996</c:v>
                </c:pt>
                <c:pt idx="23" formatCode="0%">
                  <c:v>0.7390000000000001</c:v>
                </c:pt>
                <c:pt idx="24" formatCode="0%">
                  <c:v>0.62869999999999993</c:v>
                </c:pt>
                <c:pt idx="26" formatCode="0%">
                  <c:v>0.68099999999999994</c:v>
                </c:pt>
                <c:pt idx="27" formatCode="0%">
                  <c:v>0.69830000000000003</c:v>
                </c:pt>
                <c:pt idx="29" formatCode="0%">
                  <c:v>0.67469999999999997</c:v>
                </c:pt>
                <c:pt idx="30" formatCode="0%">
                  <c:v>0.69930000000000003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8E04-4187-AB0A-20053D8081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0875432"/>
        <c:axId val="330876216"/>
      </c:barChart>
      <c:catAx>
        <c:axId val="330875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0876216"/>
        <c:crosses val="autoZero"/>
        <c:auto val="1"/>
        <c:lblAlgn val="ctr"/>
        <c:lblOffset val="100"/>
        <c:noMultiLvlLbl val="0"/>
      </c:catAx>
      <c:valAx>
        <c:axId val="33087621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087543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Gestire la riorganizzazione del lavoro, le attività in presenza o a distanza</a:t>
            </a:r>
            <a:br>
              <a:rPr lang="it-IT" dirty="0"/>
            </a:br>
            <a:r>
              <a:rPr lang="it-IT" dirty="0"/>
              <a:t>dei dipendenti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tables!$H$226</c:f>
              <c:strCache>
                <c:ptCount val="1"/>
                <c:pt idx="0">
                  <c:v>Gestire la riorganizzazione del lavoro, le attività in presenza o a distanza dei dipendenti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ED4-4714-9EF9-A35705D9AF1D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ED4-4714-9EF9-A35705D9AF1D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1ED4-4714-9EF9-A35705D9AF1D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1ED4-4714-9EF9-A35705D9AF1D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1ED4-4714-9EF9-A35705D9AF1D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1ED4-4714-9EF9-A35705D9AF1D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1ED4-4714-9EF9-A35705D9AF1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1ED4-4714-9EF9-A35705D9AF1D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1ED4-4714-9EF9-A35705D9AF1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1ED4-4714-9EF9-A35705D9AF1D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1ED4-4714-9EF9-A35705D9AF1D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1ED4-4714-9EF9-A35705D9AF1D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1ED4-4714-9EF9-A35705D9AF1D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1ED4-4714-9EF9-A35705D9AF1D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1ED4-4714-9EF9-A35705D9AF1D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1ED4-4714-9EF9-A35705D9AF1D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1ED4-4714-9EF9-A35705D9AF1D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1ED4-4714-9EF9-A35705D9AF1D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1ED4-4714-9EF9-A35705D9AF1D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1ED4-4714-9EF9-A35705D9AF1D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1ED4-4714-9EF9-A35705D9AF1D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1ED4-4714-9EF9-A35705D9AF1D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1ED4-4714-9EF9-A35705D9AF1D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1ED4-4714-9EF9-A35705D9AF1D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1ED4-4714-9EF9-A35705D9AF1D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1ED4-4714-9EF9-A35705D9AF1D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ED4-4714-9EF9-A35705D9AF1D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tables!$I$226:$AM$226</c:f>
              <c:numCache>
                <c:formatCode>General</c:formatCode>
                <c:ptCount val="31"/>
                <c:pt idx="0" formatCode="#,#00%">
                  <c:v>0.63840000000000008</c:v>
                </c:pt>
                <c:pt idx="2" formatCode="0%">
                  <c:v>0.62639999999999996</c:v>
                </c:pt>
                <c:pt idx="3" formatCode="0%">
                  <c:v>0.69140000000000001</c:v>
                </c:pt>
                <c:pt idx="5" formatCode="0%">
                  <c:v>0.70310000000000006</c:v>
                </c:pt>
                <c:pt idx="6" formatCode="0%">
                  <c:v>0.66200000000000003</c:v>
                </c:pt>
                <c:pt idx="7" formatCode="0%">
                  <c:v>0.63900000000000001</c:v>
                </c:pt>
                <c:pt idx="8" formatCode="0%">
                  <c:v>0.60499999999999998</c:v>
                </c:pt>
                <c:pt idx="9" formatCode="0%">
                  <c:v>0.6</c:v>
                </c:pt>
                <c:pt idx="11" formatCode="0%">
                  <c:v>0.64760000000000006</c:v>
                </c:pt>
                <c:pt idx="12" formatCode="0%">
                  <c:v>0.625</c:v>
                </c:pt>
                <c:pt idx="13" formatCode="0%">
                  <c:v>0.63100000000000001</c:v>
                </c:pt>
                <c:pt idx="15" formatCode="0%">
                  <c:v>0.62070000000000003</c:v>
                </c:pt>
                <c:pt idx="16" formatCode="0%">
                  <c:v>0.66020000000000001</c:v>
                </c:pt>
                <c:pt idx="17" formatCode="0%">
                  <c:v>0.65090000000000003</c:v>
                </c:pt>
                <c:pt idx="18" formatCode="0%">
                  <c:v>0.60640000000000005</c:v>
                </c:pt>
                <c:pt idx="19" formatCode="0%">
                  <c:v>0.61649999999999994</c:v>
                </c:pt>
                <c:pt idx="21" formatCode="0%">
                  <c:v>0.57930000000000004</c:v>
                </c:pt>
                <c:pt idx="22" formatCode="0%">
                  <c:v>0.65739999999999998</c:v>
                </c:pt>
                <c:pt idx="23" formatCode="0%">
                  <c:v>0.70590000000000008</c:v>
                </c:pt>
                <c:pt idx="24" formatCode="0%">
                  <c:v>0.64139999999999997</c:v>
                </c:pt>
                <c:pt idx="26" formatCode="0%">
                  <c:v>0.62060000000000004</c:v>
                </c:pt>
                <c:pt idx="27" formatCode="0%">
                  <c:v>0.6520999999999999</c:v>
                </c:pt>
                <c:pt idx="29" formatCode="0%">
                  <c:v>0.61280000000000001</c:v>
                </c:pt>
                <c:pt idx="30" formatCode="0%">
                  <c:v>0.65189999999999992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1ED4-4714-9EF9-A35705D9AF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7976856"/>
        <c:axId val="337971368"/>
      </c:barChart>
      <c:catAx>
        <c:axId val="337976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7971368"/>
        <c:crosses val="autoZero"/>
        <c:auto val="1"/>
        <c:lblAlgn val="ctr"/>
        <c:lblOffset val="100"/>
        <c:noMultiLvlLbl val="0"/>
      </c:catAx>
      <c:valAx>
        <c:axId val="3379713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7976856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Gestire i rapporti con i clienti per riorganizzare lavoro e forniture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tables!$H$227</c:f>
              <c:strCache>
                <c:ptCount val="1"/>
                <c:pt idx="0">
                  <c:v>Gestire i rapporti con i clienti per riorganizzare lavoro e forniture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356-4375-A1F0-B63869DD564A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356-4375-A1F0-B63869DD564A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7356-4375-A1F0-B63869DD564A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7356-4375-A1F0-B63869DD564A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7356-4375-A1F0-B63869DD564A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7356-4375-A1F0-B63869DD564A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7356-4375-A1F0-B63869DD564A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7356-4375-A1F0-B63869DD564A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7356-4375-A1F0-B63869DD564A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7356-4375-A1F0-B63869DD564A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7356-4375-A1F0-B63869DD564A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7356-4375-A1F0-B63869DD564A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7356-4375-A1F0-B63869DD564A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7356-4375-A1F0-B63869DD564A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7356-4375-A1F0-B63869DD564A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7356-4375-A1F0-B63869DD564A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7356-4375-A1F0-B63869DD564A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7356-4375-A1F0-B63869DD564A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7356-4375-A1F0-B63869DD564A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7356-4375-A1F0-B63869DD564A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7356-4375-A1F0-B63869DD564A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7356-4375-A1F0-B63869DD564A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7356-4375-A1F0-B63869DD564A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7356-4375-A1F0-B63869DD564A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7356-4375-A1F0-B63869DD564A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7356-4375-A1F0-B63869DD564A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356-4375-A1F0-B63869DD564A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tables!$I$227:$AM$227</c:f>
              <c:numCache>
                <c:formatCode>General</c:formatCode>
                <c:ptCount val="31"/>
                <c:pt idx="0" formatCode="#,#00%">
                  <c:v>0.60950000000000004</c:v>
                </c:pt>
                <c:pt idx="2" formatCode="0%">
                  <c:v>0.61619999999999997</c:v>
                </c:pt>
                <c:pt idx="3" formatCode="0%">
                  <c:v>0.57989999999999997</c:v>
                </c:pt>
                <c:pt idx="5" formatCode="0%">
                  <c:v>0.58329999999999993</c:v>
                </c:pt>
                <c:pt idx="6" formatCode="0%">
                  <c:v>0.65159999999999996</c:v>
                </c:pt>
                <c:pt idx="7" formatCode="0%">
                  <c:v>0.62</c:v>
                </c:pt>
                <c:pt idx="8" formatCode="0%">
                  <c:v>0.56579999999999997</c:v>
                </c:pt>
                <c:pt idx="9" formatCode="0%">
                  <c:v>0.63080000000000003</c:v>
                </c:pt>
                <c:pt idx="11" formatCode="0%">
                  <c:v>0.61570000000000003</c:v>
                </c:pt>
                <c:pt idx="12" formatCode="0%">
                  <c:v>0.58619999999999994</c:v>
                </c:pt>
                <c:pt idx="13" formatCode="0%">
                  <c:v>0.6089</c:v>
                </c:pt>
                <c:pt idx="15" formatCode="0%">
                  <c:v>0.5776</c:v>
                </c:pt>
                <c:pt idx="16" formatCode="0%">
                  <c:v>0.62159999999999993</c:v>
                </c:pt>
                <c:pt idx="17" formatCode="0%">
                  <c:v>0.59430000000000005</c:v>
                </c:pt>
                <c:pt idx="18" formatCode="0%">
                  <c:v>0.58509999999999995</c:v>
                </c:pt>
                <c:pt idx="19" formatCode="0%">
                  <c:v>0.53380000000000005</c:v>
                </c:pt>
                <c:pt idx="21" formatCode="0%">
                  <c:v>0.67019999999999991</c:v>
                </c:pt>
                <c:pt idx="22" formatCode="0%">
                  <c:v>0.58509999999999995</c:v>
                </c:pt>
                <c:pt idx="23" formatCode="0%">
                  <c:v>0.62130000000000007</c:v>
                </c:pt>
                <c:pt idx="24" formatCode="0%">
                  <c:v>0.5232</c:v>
                </c:pt>
                <c:pt idx="26" formatCode="0%">
                  <c:v>0.57940000000000003</c:v>
                </c:pt>
                <c:pt idx="27" formatCode="0%">
                  <c:v>0.63259999999999994</c:v>
                </c:pt>
                <c:pt idx="29" formatCode="0%">
                  <c:v>0.57879999999999998</c:v>
                </c:pt>
                <c:pt idx="30" formatCode="0%">
                  <c:v>0.62570000000000003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7356-4375-A1F0-B63869DD56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7970584"/>
        <c:axId val="337978032"/>
      </c:barChart>
      <c:catAx>
        <c:axId val="337970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7978032"/>
        <c:crosses val="autoZero"/>
        <c:auto val="1"/>
        <c:lblAlgn val="ctr"/>
        <c:lblOffset val="100"/>
        <c:noMultiLvlLbl val="0"/>
      </c:catAx>
      <c:valAx>
        <c:axId val="33797803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797058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Gestire i rapporti con i fornitori e con i clienti per fare sinergia,</a:t>
            </a:r>
            <a:br>
              <a:rPr lang="it-IT" dirty="0"/>
            </a:br>
            <a:r>
              <a:rPr lang="it-IT" dirty="0"/>
              <a:t>scongiurare il panico e trovare soluzioni </a:t>
            </a:r>
            <a:r>
              <a:rPr lang="it-IT" dirty="0" err="1"/>
              <a:t>win-win</a:t>
            </a:r>
            <a:r>
              <a:rPr lang="it-IT" dirty="0"/>
              <a:t> quando possibile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tables!$H$228</c:f>
              <c:strCache>
                <c:ptCount val="1"/>
                <c:pt idx="0">
                  <c:v>Gestire i rapporti con i fornitori e con i clienti per fare sinergia, scongiurare il panico e trovare soluzioni win-win quando possibile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3B3-47CE-81FE-A9CB83573BC1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3B3-47CE-81FE-A9CB83573BC1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3B3-47CE-81FE-A9CB83573BC1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3B3-47CE-81FE-A9CB83573BC1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A3B3-47CE-81FE-A9CB83573BC1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A3B3-47CE-81FE-A9CB83573BC1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A3B3-47CE-81FE-A9CB83573BC1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A3B3-47CE-81FE-A9CB83573BC1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A3B3-47CE-81FE-A9CB83573BC1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A3B3-47CE-81FE-A9CB83573BC1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A3B3-47CE-81FE-A9CB83573BC1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A3B3-47CE-81FE-A9CB83573BC1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A3B3-47CE-81FE-A9CB83573BC1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A3B3-47CE-81FE-A9CB83573BC1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A3B3-47CE-81FE-A9CB83573BC1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A3B3-47CE-81FE-A9CB83573BC1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A3B3-47CE-81FE-A9CB83573BC1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A3B3-47CE-81FE-A9CB83573BC1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A3B3-47CE-81FE-A9CB83573BC1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A3B3-47CE-81FE-A9CB83573BC1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A3B3-47CE-81FE-A9CB83573BC1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A3B3-47CE-81FE-A9CB83573BC1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A3B3-47CE-81FE-A9CB83573BC1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A3B3-47CE-81FE-A9CB83573BC1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A3B3-47CE-81FE-A9CB83573BC1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A3B3-47CE-81FE-A9CB83573BC1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3B3-47CE-81FE-A9CB83573BC1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tables!$I$228:$AM$228</c:f>
              <c:numCache>
                <c:formatCode>General</c:formatCode>
                <c:ptCount val="31"/>
                <c:pt idx="0" formatCode="#,#00%">
                  <c:v>0.51580000000000004</c:v>
                </c:pt>
                <c:pt idx="2" formatCode="0%">
                  <c:v>0.51649999999999996</c:v>
                </c:pt>
                <c:pt idx="3" formatCode="0%">
                  <c:v>0.51300000000000001</c:v>
                </c:pt>
                <c:pt idx="5" formatCode="0%">
                  <c:v>0.56769999999999998</c:v>
                </c:pt>
                <c:pt idx="6" formatCode="0%">
                  <c:v>0.51570000000000005</c:v>
                </c:pt>
                <c:pt idx="7" formatCode="0%">
                  <c:v>0.50360000000000005</c:v>
                </c:pt>
                <c:pt idx="8" formatCode="0%">
                  <c:v>0.49579999999999996</c:v>
                </c:pt>
                <c:pt idx="9" formatCode="0%">
                  <c:v>0.5282</c:v>
                </c:pt>
                <c:pt idx="11" formatCode="0%">
                  <c:v>0.49680000000000002</c:v>
                </c:pt>
                <c:pt idx="12" formatCode="0%">
                  <c:v>0.5302</c:v>
                </c:pt>
                <c:pt idx="13" formatCode="0%">
                  <c:v>0.57200000000000006</c:v>
                </c:pt>
                <c:pt idx="15" formatCode="0%">
                  <c:v>0.44829999999999998</c:v>
                </c:pt>
                <c:pt idx="16" formatCode="0%">
                  <c:v>0.50060000000000004</c:v>
                </c:pt>
                <c:pt idx="17" formatCode="0%">
                  <c:v>0.56600000000000006</c:v>
                </c:pt>
                <c:pt idx="18" formatCode="0%">
                  <c:v>0.47869999999999996</c:v>
                </c:pt>
                <c:pt idx="19" formatCode="0%">
                  <c:v>0.55640000000000001</c:v>
                </c:pt>
                <c:pt idx="21" formatCode="0%">
                  <c:v>0.51800000000000002</c:v>
                </c:pt>
                <c:pt idx="22" formatCode="0%">
                  <c:v>0.49149999999999999</c:v>
                </c:pt>
                <c:pt idx="23" formatCode="0%">
                  <c:v>0.52570000000000006</c:v>
                </c:pt>
                <c:pt idx="24" formatCode="0%">
                  <c:v>0.54849999999999999</c:v>
                </c:pt>
                <c:pt idx="26" formatCode="0%">
                  <c:v>0.53490000000000004</c:v>
                </c:pt>
                <c:pt idx="27" formatCode="0%">
                  <c:v>0.50119999999999998</c:v>
                </c:pt>
                <c:pt idx="29" formatCode="0%">
                  <c:v>0.53689999999999993</c:v>
                </c:pt>
                <c:pt idx="30" formatCode="0%">
                  <c:v>0.50470000000000004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A3B3-47CE-81FE-A9CB83573B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7977248"/>
        <c:axId val="337971760"/>
      </c:barChart>
      <c:catAx>
        <c:axId val="33797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7971760"/>
        <c:crosses val="autoZero"/>
        <c:auto val="1"/>
        <c:lblAlgn val="ctr"/>
        <c:lblOffset val="100"/>
        <c:noMultiLvlLbl val="0"/>
      </c:catAx>
      <c:valAx>
        <c:axId val="3379717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7977248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Gestire i rapporti con i fornitori per riorganizzare lavoro e forniture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tables!$H$229</c:f>
              <c:strCache>
                <c:ptCount val="1"/>
                <c:pt idx="0">
                  <c:v>Gestire i rapporti con i fornitori per riorganizzare lavoro e forniture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529-448D-9AE6-0C65927DD012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529-448D-9AE6-0C65927DD012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529-448D-9AE6-0C65927DD012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8529-448D-9AE6-0C65927DD012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8529-448D-9AE6-0C65927DD012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8529-448D-9AE6-0C65927DD012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8529-448D-9AE6-0C65927DD012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8529-448D-9AE6-0C65927DD012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8529-448D-9AE6-0C65927DD012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8529-448D-9AE6-0C65927DD012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8529-448D-9AE6-0C65927DD012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8529-448D-9AE6-0C65927DD012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8529-448D-9AE6-0C65927DD012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8529-448D-9AE6-0C65927DD012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8529-448D-9AE6-0C65927DD012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8529-448D-9AE6-0C65927DD012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8529-448D-9AE6-0C65927DD012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8529-448D-9AE6-0C65927DD012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8529-448D-9AE6-0C65927DD012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8529-448D-9AE6-0C65927DD012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8529-448D-9AE6-0C65927DD012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8529-448D-9AE6-0C65927DD012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8529-448D-9AE6-0C65927DD012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8529-448D-9AE6-0C65927DD012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8529-448D-9AE6-0C65927DD012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8529-448D-9AE6-0C65927DD012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529-448D-9AE6-0C65927DD012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tables!$I$229:$AM$229</c:f>
              <c:numCache>
                <c:formatCode>General</c:formatCode>
                <c:ptCount val="31"/>
                <c:pt idx="0" formatCode="#,#00%">
                  <c:v>0.42560000000000003</c:v>
                </c:pt>
                <c:pt idx="2" formatCode="0%">
                  <c:v>0.42100000000000004</c:v>
                </c:pt>
                <c:pt idx="3" formatCode="0%">
                  <c:v>0.4461</c:v>
                </c:pt>
                <c:pt idx="5" formatCode="0%">
                  <c:v>0.42710000000000004</c:v>
                </c:pt>
                <c:pt idx="6" formatCode="0%">
                  <c:v>0.42509999999999998</c:v>
                </c:pt>
                <c:pt idx="7" formatCode="0%">
                  <c:v>0.43709999999999999</c:v>
                </c:pt>
                <c:pt idx="8" formatCode="0%">
                  <c:v>0.39500000000000002</c:v>
                </c:pt>
                <c:pt idx="9" formatCode="0%">
                  <c:v>0.45640000000000003</c:v>
                </c:pt>
                <c:pt idx="11" formatCode="0%">
                  <c:v>0.42249999999999999</c:v>
                </c:pt>
                <c:pt idx="12" formatCode="0%">
                  <c:v>0.40950000000000003</c:v>
                </c:pt>
                <c:pt idx="13" formatCode="0%">
                  <c:v>0.45020000000000004</c:v>
                </c:pt>
                <c:pt idx="15" formatCode="0%">
                  <c:v>0.4138</c:v>
                </c:pt>
                <c:pt idx="16" formatCode="0%">
                  <c:v>0.42210000000000003</c:v>
                </c:pt>
                <c:pt idx="17" formatCode="0%">
                  <c:v>0.40570000000000001</c:v>
                </c:pt>
                <c:pt idx="18" formatCode="0%">
                  <c:v>0.38299999999999995</c:v>
                </c:pt>
                <c:pt idx="19" formatCode="0%">
                  <c:v>0.38350000000000001</c:v>
                </c:pt>
                <c:pt idx="21" formatCode="0%">
                  <c:v>0.46509999999999996</c:v>
                </c:pt>
                <c:pt idx="22" formatCode="0%">
                  <c:v>0.37659999999999999</c:v>
                </c:pt>
                <c:pt idx="23" formatCode="0%">
                  <c:v>0.45590000000000003</c:v>
                </c:pt>
                <c:pt idx="24" formatCode="0%">
                  <c:v>0.4093</c:v>
                </c:pt>
                <c:pt idx="26" formatCode="0%">
                  <c:v>0.48570000000000002</c:v>
                </c:pt>
                <c:pt idx="27" formatCode="0%">
                  <c:v>0.37959999999999999</c:v>
                </c:pt>
                <c:pt idx="29" formatCode="0%">
                  <c:v>0.48700000000000004</c:v>
                </c:pt>
                <c:pt idx="30" formatCode="0%">
                  <c:v>0.39329999999999998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8529-448D-9AE6-0C65927DD0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7975288"/>
        <c:axId val="337977640"/>
      </c:barChart>
      <c:catAx>
        <c:axId val="337975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7977640"/>
        <c:crosses val="autoZero"/>
        <c:auto val="1"/>
        <c:lblAlgn val="ctr"/>
        <c:lblOffset val="100"/>
        <c:noMultiLvlLbl val="0"/>
      </c:catAx>
      <c:valAx>
        <c:axId val="33797764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7975288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Dom7NET1!$B$1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B-4753-B53F-981529C64560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B-4753-B53F-981529C64560}"/>
                </c:ext>
              </c:extLst>
            </c:dLbl>
            <c:dLbl>
              <c:idx val="2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4B-4753-B53F-981529C64560}"/>
                </c:ext>
              </c:extLst>
            </c:dLbl>
            <c:dLbl>
              <c:idx val="3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4B-4753-B53F-981529C64560}"/>
                </c:ext>
              </c:extLst>
            </c:dLbl>
            <c:dLbl>
              <c:idx val="4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4B-4753-B53F-981529C64560}"/>
                </c:ext>
              </c:extLst>
            </c:dLbl>
            <c:dLbl>
              <c:idx val="5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4B-4753-B53F-981529C64560}"/>
                </c:ext>
              </c:extLst>
            </c:dLbl>
            <c:dLbl>
              <c:idx val="6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4B-4753-B53F-981529C64560}"/>
                </c:ext>
              </c:extLst>
            </c:dLbl>
            <c:dLbl>
              <c:idx val="7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4B-4753-B53F-981529C64560}"/>
                </c:ext>
              </c:extLst>
            </c:dLbl>
            <c:dLbl>
              <c:idx val="8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4B-4753-B53F-981529C64560}"/>
                </c:ext>
              </c:extLst>
            </c:dLbl>
            <c:numFmt formatCode="0.0%" sourceLinked="0"/>
            <c:spPr>
              <a:solidFill>
                <a:srgbClr val="0066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Dom7NET1!$A$2:$A$10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Il Governo</c:v>
                </c:pt>
                <c:pt idx="4">
                  <c:v>Gli Italiani in generale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Dom7NET1!$B$2:$B$10</c:f>
              <c:numCache>
                <c:formatCode>#,#00%</c:formatCode>
                <c:ptCount val="9"/>
                <c:pt idx="0">
                  <c:v>0.74035812377929699</c:v>
                </c:pt>
                <c:pt idx="1">
                  <c:v>0.62258953094482405</c:v>
                </c:pt>
                <c:pt idx="2">
                  <c:v>0.40289257049560495</c:v>
                </c:pt>
                <c:pt idx="3">
                  <c:v>0.27823692321777299</c:v>
                </c:pt>
                <c:pt idx="4">
                  <c:v>0.256198348999023</c:v>
                </c:pt>
                <c:pt idx="5">
                  <c:v>0.23622589111328099</c:v>
                </c:pt>
                <c:pt idx="6">
                  <c:v>0.128099174499512</c:v>
                </c:pt>
                <c:pt idx="7">
                  <c:v>6.2672176361084006E-2</c:v>
                </c:pt>
                <c:pt idx="8">
                  <c:v>5.9228649139404295E-2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F4B-4753-B53F-981529C64560}"/>
            </c:ext>
          </c:extLst>
        </c:ser>
        <c:ser>
          <c:idx val="1"/>
          <c:order val="1"/>
          <c:tx>
            <c:strRef>
              <c:f>Dom7NET1!$C$1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Dom7NET1!$A$2:$A$10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Il Governo</c:v>
                </c:pt>
                <c:pt idx="4">
                  <c:v>Gli Italiani in generale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Dom7NET1!$C$2:$C$10</c:f>
              <c:numCache>
                <c:formatCode>#,#00%</c:formatCode>
                <c:ptCount val="9"/>
                <c:pt idx="0">
                  <c:v>0.167355365753174</c:v>
                </c:pt>
                <c:pt idx="1">
                  <c:v>0.26170799255371102</c:v>
                </c:pt>
                <c:pt idx="2">
                  <c:v>0.33057849884033202</c:v>
                </c:pt>
                <c:pt idx="3">
                  <c:v>0.31611570358276397</c:v>
                </c:pt>
                <c:pt idx="4">
                  <c:v>0.39531681060791002</c:v>
                </c:pt>
                <c:pt idx="5">
                  <c:v>0.305785121917725</c:v>
                </c:pt>
                <c:pt idx="6">
                  <c:v>0.19628099441528299</c:v>
                </c:pt>
                <c:pt idx="7">
                  <c:v>0.16460054397583002</c:v>
                </c:pt>
                <c:pt idx="8">
                  <c:v>0.18595041275024399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4B-4753-B53F-981529C64560}"/>
            </c:ext>
          </c:extLst>
        </c:ser>
        <c:ser>
          <c:idx val="2"/>
          <c:order val="2"/>
          <c:tx>
            <c:strRef>
              <c:f>Dom7NET1!$D$1</c:f>
              <c:strCache>
                <c:ptCount val="1"/>
                <c:pt idx="0">
                  <c:v>voti 1-5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4B-4753-B53F-981529C64560}"/>
                </c:ext>
              </c:extLst>
            </c:dLbl>
            <c:dLbl>
              <c:idx val="1"/>
              <c:layout>
                <c:manualLayout>
                  <c:x val="0"/>
                  <c:y val="-2.100823794084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4B-4753-B53F-981529C64560}"/>
                </c:ext>
              </c:extLst>
            </c:dLbl>
            <c:dLbl>
              <c:idx val="2"/>
              <c:layout>
                <c:manualLayout>
                  <c:x val="0"/>
                  <c:y val="-2.100823794084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F4B-4753-B53F-981529C64560}"/>
                </c:ext>
              </c:extLst>
            </c:dLbl>
            <c:dLbl>
              <c:idx val="3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F4B-4753-B53F-981529C64560}"/>
                </c:ext>
              </c:extLst>
            </c:dLbl>
            <c:dLbl>
              <c:idx val="4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F4B-4753-B53F-981529C64560}"/>
                </c:ext>
              </c:extLst>
            </c:dLbl>
            <c:dLbl>
              <c:idx val="5"/>
              <c:layout>
                <c:manualLayout>
                  <c:x val="-1.0031803856387847E-16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F4B-4753-B53F-981529C64560}"/>
                </c:ext>
              </c:extLst>
            </c:dLbl>
            <c:dLbl>
              <c:idx val="6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F4B-4753-B53F-981529C64560}"/>
                </c:ext>
              </c:extLst>
            </c:dLbl>
            <c:dLbl>
              <c:idx val="7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F4B-4753-B53F-981529C64560}"/>
                </c:ext>
              </c:extLst>
            </c:dLbl>
            <c:dLbl>
              <c:idx val="8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F4B-4753-B53F-981529C64560}"/>
                </c:ext>
              </c:extLst>
            </c:dLbl>
            <c:numFmt formatCode="0.0%" sourceLinked="0"/>
            <c:spPr>
              <a:solidFill>
                <a:srgbClr val="FFC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Dom7NET1!$A$2:$A$10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Il Governo</c:v>
                </c:pt>
                <c:pt idx="4">
                  <c:v>Gli Italiani in generale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Dom7NET1!$D$2:$D$10</c:f>
              <c:numCache>
                <c:formatCode>#,#00%</c:formatCode>
                <c:ptCount val="9"/>
                <c:pt idx="0">
                  <c:v>7.4380164146423303E-2</c:v>
                </c:pt>
                <c:pt idx="1">
                  <c:v>7.9889807701110802E-2</c:v>
                </c:pt>
                <c:pt idx="2">
                  <c:v>0.24655647277831999</c:v>
                </c:pt>
                <c:pt idx="3">
                  <c:v>0.39049587249755902</c:v>
                </c:pt>
                <c:pt idx="4">
                  <c:v>0.32438014984130903</c:v>
                </c:pt>
                <c:pt idx="5">
                  <c:v>0.38085399627685496</c:v>
                </c:pt>
                <c:pt idx="6">
                  <c:v>0.37672176361083998</c:v>
                </c:pt>
                <c:pt idx="7">
                  <c:v>0.76652893066406302</c:v>
                </c:pt>
                <c:pt idx="8">
                  <c:v>0.67424240112304701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F4B-4753-B53F-981529C64560}"/>
            </c:ext>
          </c:extLst>
        </c:ser>
        <c:ser>
          <c:idx val="3"/>
          <c:order val="3"/>
          <c:tx>
            <c:strRef>
              <c:f>Dom7NET1!$E$1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F4B-4753-B53F-981529C64560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F4B-4753-B53F-981529C64560}"/>
                </c:ext>
              </c:extLst>
            </c:dLbl>
            <c:dLbl>
              <c:idx val="2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F4B-4753-B53F-981529C64560}"/>
                </c:ext>
              </c:extLst>
            </c:dLbl>
            <c:dLbl>
              <c:idx val="3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F4B-4753-B53F-981529C64560}"/>
                </c:ext>
              </c:extLst>
            </c:dLbl>
            <c:dLbl>
              <c:idx val="4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F4B-4753-B53F-981529C64560}"/>
                </c:ext>
              </c:extLst>
            </c:dLbl>
            <c:dLbl>
              <c:idx val="5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F4B-4753-B53F-981529C64560}"/>
                </c:ext>
              </c:extLst>
            </c:dLbl>
            <c:dLbl>
              <c:idx val="6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F4B-4753-B53F-981529C64560}"/>
                </c:ext>
              </c:extLst>
            </c:dLbl>
            <c:dLbl>
              <c:idx val="7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F4B-4753-B53F-981529C64560}"/>
                </c:ext>
              </c:extLst>
            </c:dLbl>
            <c:dLbl>
              <c:idx val="8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F4B-4753-B53F-981529C64560}"/>
                </c:ext>
              </c:extLst>
            </c:dLbl>
            <c:numFmt formatCode="0.0%" sourceLinked="0"/>
            <c:spPr>
              <a:solidFill>
                <a:srgbClr val="A5A5A5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Dom7NET1!$A$2:$A$10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Il Governo</c:v>
                </c:pt>
                <c:pt idx="4">
                  <c:v>Gli Italiani in generale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Dom7NET1!$E$2:$E$10</c:f>
              <c:numCache>
                <c:formatCode>#,#00%</c:formatCode>
                <c:ptCount val="9"/>
                <c:pt idx="0">
                  <c:v>1.7906335592269899E-2</c:v>
                </c:pt>
                <c:pt idx="1">
                  <c:v>3.5812671184539797E-2</c:v>
                </c:pt>
                <c:pt idx="2">
                  <c:v>1.99724519252777E-2</c:v>
                </c:pt>
                <c:pt idx="3">
                  <c:v>1.5151515007019001E-2</c:v>
                </c:pt>
                <c:pt idx="4">
                  <c:v>2.41046833992004E-2</c:v>
                </c:pt>
                <c:pt idx="5">
                  <c:v>7.7134985923767094E-2</c:v>
                </c:pt>
                <c:pt idx="6">
                  <c:v>0.29889806747436498</c:v>
                </c:pt>
                <c:pt idx="7">
                  <c:v>6.1983472108840896E-3</c:v>
                </c:pt>
                <c:pt idx="8">
                  <c:v>8.0578508377075198E-2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F4B-4753-B53F-981529C64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6092288"/>
        <c:axId val="346095424"/>
      </c:barChart>
      <c:catAx>
        <c:axId val="3460922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it-IT"/>
          </a:p>
        </c:txPr>
        <c:crossAx val="346095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095424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46092288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70"/>
      <c:rotY val="0"/>
      <c:depthPercent val="100"/>
      <c:rAngAx val="0"/>
    </c:view3D>
    <c:floor>
      <c:thickness val="0"/>
    </c:floor>
    <c:side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sideWall>
    <c:back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backWall>
    <c:plotArea>
      <c:layout>
        <c:manualLayout>
          <c:layoutTarget val="inner"/>
          <c:xMode val="edge"/>
          <c:yMode val="edge"/>
          <c:x val="0.48953940777922594"/>
          <c:y val="3.9306722689075632E-2"/>
          <c:w val="0.47653446362980278"/>
          <c:h val="0.9459873949579832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rgbClr val="93D050"/>
                </a:gs>
                <a:gs pos="70000">
                  <a:srgbClr val="0066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contourClr>
                <a:srgbClr val="4F81BD">
                  <a:shade val="50000"/>
                  <a:shade val="95000"/>
                  <a:satMod val="105000"/>
                </a:srgbClr>
              </a:contourClr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F81BD">
                      <a:shade val="50000"/>
                      <a:shade val="95000"/>
                      <a:satMod val="105000"/>
                    </a:srgbClr>
                  </a:solidFill>
                  <a:prstDash val="solid"/>
                  <a:round/>
                </a14:hiddenLine>
              </a:ext>
            </a:extLst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EF-47E7-A1FE-94B0E7F3A088}"/>
                </c:ext>
              </c:extLst>
            </c:dLbl>
            <c:dLbl>
              <c:idx val="1"/>
              <c:layout>
                <c:manualLayout>
                  <c:x val="-1.0007728046292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EF-47E7-A1FE-94B0E7F3A088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 i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tables!$F$231:$F$235</c:f>
              <c:strCache>
                <c:ptCount val="5"/>
                <c:pt idx="0">
                  <c:v>Gestire la riorganizzazione del lavoro, le attività in presenza o a distanza dei dipendenti</c:v>
                </c:pt>
                <c:pt idx="1">
                  <c:v>Parlare con i dipendenti per rassicurarli e spiegare le misure adottate dall’azienda</c:v>
                </c:pt>
                <c:pt idx="2">
                  <c:v>Gestire i rapporti con i clienti per riorganizzare lavoro e forniture</c:v>
                </c:pt>
                <c:pt idx="3">
                  <c:v>Gestire i rapporti con i fornitori e con i clienti per fare sinergia, scongiurare il panico e trovare soluzioni win-win quando possibile</c:v>
                </c:pt>
                <c:pt idx="4">
                  <c:v>Gestire i rapporti con i fornitori per riorganizzare lavoro e forniture</c:v>
                </c:pt>
              </c:strCache>
            </c:strRef>
          </c:cat>
          <c:val>
            <c:numRef>
              <c:f>tables!$G$231:$G$235</c:f>
              <c:numCache>
                <c:formatCode>#,#00%</c:formatCode>
                <c:ptCount val="5"/>
                <c:pt idx="0">
                  <c:v>0.2762</c:v>
                </c:pt>
                <c:pt idx="1">
                  <c:v>0.26030000000000003</c:v>
                </c:pt>
                <c:pt idx="2">
                  <c:v>0.2218</c:v>
                </c:pt>
                <c:pt idx="3">
                  <c:v>0.13639999999999999</c:v>
                </c:pt>
                <c:pt idx="4">
                  <c:v>0.11359999999999999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EF-47E7-A1FE-94B0E7F3A0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0"/>
        <c:shape val="box"/>
        <c:axId val="337970192"/>
        <c:axId val="337972936"/>
        <c:axId val="0"/>
      </c:bar3DChart>
      <c:catAx>
        <c:axId val="337970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337972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7972936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rgbClr val="5B9BD5">
                  <a:lumMod val="60000"/>
                  <a:lumOff val="4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337970192"/>
        <c:crosses val="autoZero"/>
        <c:crossBetween val="between"/>
        <c:majorUnit val="0.2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Gestire la riorganizzazione del lavoro, le attività in presenza o a distanza</a:t>
            </a:r>
            <a:br>
              <a:rPr lang="it-IT" dirty="0"/>
            </a:br>
            <a:r>
              <a:rPr lang="it-IT" dirty="0"/>
              <a:t>dei dipendenti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tables!$H$231</c:f>
              <c:strCache>
                <c:ptCount val="1"/>
                <c:pt idx="0">
                  <c:v>Gestire la riorganizzazione del lavoro, le attività in presenza o a distanza dei dipendenti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589-4FDC-8AE0-9713AF3E1624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589-4FDC-8AE0-9713AF3E1624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F589-4FDC-8AE0-9713AF3E1624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F589-4FDC-8AE0-9713AF3E1624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F589-4FDC-8AE0-9713AF3E1624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F589-4FDC-8AE0-9713AF3E1624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F589-4FDC-8AE0-9713AF3E1624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F589-4FDC-8AE0-9713AF3E1624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F589-4FDC-8AE0-9713AF3E1624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F589-4FDC-8AE0-9713AF3E1624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F589-4FDC-8AE0-9713AF3E1624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F589-4FDC-8AE0-9713AF3E1624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F589-4FDC-8AE0-9713AF3E1624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F589-4FDC-8AE0-9713AF3E1624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F589-4FDC-8AE0-9713AF3E1624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F589-4FDC-8AE0-9713AF3E1624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F589-4FDC-8AE0-9713AF3E1624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F589-4FDC-8AE0-9713AF3E1624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F589-4FDC-8AE0-9713AF3E1624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F589-4FDC-8AE0-9713AF3E1624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F589-4FDC-8AE0-9713AF3E1624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F589-4FDC-8AE0-9713AF3E1624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F589-4FDC-8AE0-9713AF3E1624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F589-4FDC-8AE0-9713AF3E1624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F589-4FDC-8AE0-9713AF3E1624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F589-4FDC-8AE0-9713AF3E1624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589-4FDC-8AE0-9713AF3E1624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tables!$I$231:$AM$231</c:f>
              <c:numCache>
                <c:formatCode>General</c:formatCode>
                <c:ptCount val="31"/>
                <c:pt idx="0" formatCode="#,#00%">
                  <c:v>0.2762</c:v>
                </c:pt>
                <c:pt idx="2" formatCode="0%">
                  <c:v>0.25869999999999999</c:v>
                </c:pt>
                <c:pt idx="3" formatCode="0%">
                  <c:v>0.35320000000000001</c:v>
                </c:pt>
                <c:pt idx="5" formatCode="0%">
                  <c:v>0.29170000000000001</c:v>
                </c:pt>
                <c:pt idx="6" formatCode="0%">
                  <c:v>0.31709999999999999</c:v>
                </c:pt>
                <c:pt idx="7" formatCode="0%">
                  <c:v>0.28029999999999999</c:v>
                </c:pt>
                <c:pt idx="8" formatCode="0%">
                  <c:v>0.23250000000000001</c:v>
                </c:pt>
                <c:pt idx="9" formatCode="0%">
                  <c:v>0.27179999999999999</c:v>
                </c:pt>
                <c:pt idx="11" formatCode="0%">
                  <c:v>0.29620000000000002</c:v>
                </c:pt>
                <c:pt idx="12" formatCode="0%">
                  <c:v>0.2026</c:v>
                </c:pt>
                <c:pt idx="13" formatCode="0%">
                  <c:v>0.27679999999999999</c:v>
                </c:pt>
                <c:pt idx="15" formatCode="0%">
                  <c:v>0.25</c:v>
                </c:pt>
                <c:pt idx="16" formatCode="0%">
                  <c:v>0.30890000000000001</c:v>
                </c:pt>
                <c:pt idx="17" formatCode="0%">
                  <c:v>0.23579999999999998</c:v>
                </c:pt>
                <c:pt idx="18" formatCode="0%">
                  <c:v>0.18090000000000001</c:v>
                </c:pt>
                <c:pt idx="19" formatCode="0%">
                  <c:v>0.24059999999999998</c:v>
                </c:pt>
                <c:pt idx="21" formatCode="0%">
                  <c:v>0.24739999999999998</c:v>
                </c:pt>
                <c:pt idx="22" formatCode="0%">
                  <c:v>0.29149999999999998</c:v>
                </c:pt>
                <c:pt idx="23" formatCode="0%">
                  <c:v>0.31989999999999996</c:v>
                </c:pt>
                <c:pt idx="24" formatCode="0%">
                  <c:v>0.25319999999999998</c:v>
                </c:pt>
                <c:pt idx="26" formatCode="0%">
                  <c:v>0.26190000000000002</c:v>
                </c:pt>
                <c:pt idx="27" formatCode="0%">
                  <c:v>0.28710000000000002</c:v>
                </c:pt>
                <c:pt idx="29" formatCode="0%">
                  <c:v>0.26550000000000001</c:v>
                </c:pt>
                <c:pt idx="30" formatCode="0%">
                  <c:v>0.28179999999999999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F589-4FDC-8AE0-9713AF3E16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7974112"/>
        <c:axId val="337978424"/>
      </c:barChart>
      <c:catAx>
        <c:axId val="33797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7978424"/>
        <c:crosses val="autoZero"/>
        <c:auto val="1"/>
        <c:lblAlgn val="ctr"/>
        <c:lblOffset val="100"/>
        <c:noMultiLvlLbl val="0"/>
      </c:catAx>
      <c:valAx>
        <c:axId val="33797842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797411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Parlare con i dipendenti per rassicurarli e spiegare le misure adottate dall’azienda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tables!$H$232</c:f>
              <c:strCache>
                <c:ptCount val="1"/>
                <c:pt idx="0">
                  <c:v>Parlare con i dipendenti per rassicurarli e spiegare le misure adottate dall’azienda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246-4979-8098-AF41C2C00238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246-4979-8098-AF41C2C00238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246-4979-8098-AF41C2C00238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246-4979-8098-AF41C2C00238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246-4979-8098-AF41C2C00238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D246-4979-8098-AF41C2C00238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D246-4979-8098-AF41C2C00238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D246-4979-8098-AF41C2C00238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D246-4979-8098-AF41C2C00238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D246-4979-8098-AF41C2C00238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D246-4979-8098-AF41C2C00238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D246-4979-8098-AF41C2C00238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D246-4979-8098-AF41C2C00238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D246-4979-8098-AF41C2C00238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D246-4979-8098-AF41C2C00238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D246-4979-8098-AF41C2C00238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D246-4979-8098-AF41C2C00238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D246-4979-8098-AF41C2C00238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D246-4979-8098-AF41C2C00238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D246-4979-8098-AF41C2C00238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D246-4979-8098-AF41C2C00238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D246-4979-8098-AF41C2C00238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D246-4979-8098-AF41C2C00238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D246-4979-8098-AF41C2C00238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D246-4979-8098-AF41C2C00238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D246-4979-8098-AF41C2C00238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246-4979-8098-AF41C2C00238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tables!$I$232:$AM$232</c:f>
              <c:numCache>
                <c:formatCode>General</c:formatCode>
                <c:ptCount val="31"/>
                <c:pt idx="0" formatCode="#,#00%">
                  <c:v>0.26030000000000003</c:v>
                </c:pt>
                <c:pt idx="2" formatCode="0%">
                  <c:v>0.25190000000000001</c:v>
                </c:pt>
                <c:pt idx="3" formatCode="0%">
                  <c:v>0.2974</c:v>
                </c:pt>
                <c:pt idx="5" formatCode="0%">
                  <c:v>0.23960000000000001</c:v>
                </c:pt>
                <c:pt idx="6" formatCode="0%">
                  <c:v>0.28570000000000001</c:v>
                </c:pt>
                <c:pt idx="7" formatCode="0%">
                  <c:v>0.27079999999999999</c:v>
                </c:pt>
                <c:pt idx="8" formatCode="0%">
                  <c:v>0.25209999999999999</c:v>
                </c:pt>
                <c:pt idx="9" formatCode="0%">
                  <c:v>0.2359</c:v>
                </c:pt>
                <c:pt idx="11" formatCode="0%">
                  <c:v>0.26649999999999996</c:v>
                </c:pt>
                <c:pt idx="12" formatCode="0%">
                  <c:v>0.25429999999999997</c:v>
                </c:pt>
                <c:pt idx="13" formatCode="0%">
                  <c:v>0.24350000000000002</c:v>
                </c:pt>
                <c:pt idx="15" formatCode="0%">
                  <c:v>0.27589999999999998</c:v>
                </c:pt>
                <c:pt idx="16" formatCode="0%">
                  <c:v>0.26640000000000003</c:v>
                </c:pt>
                <c:pt idx="17" formatCode="0%">
                  <c:v>0.26419999999999999</c:v>
                </c:pt>
                <c:pt idx="18" formatCode="0%">
                  <c:v>0.23399999999999999</c:v>
                </c:pt>
                <c:pt idx="19" formatCode="0%">
                  <c:v>0.20300000000000001</c:v>
                </c:pt>
                <c:pt idx="21" formatCode="0%">
                  <c:v>0.21989999999999998</c:v>
                </c:pt>
                <c:pt idx="22" formatCode="0%">
                  <c:v>0.2787</c:v>
                </c:pt>
                <c:pt idx="23" formatCode="0%">
                  <c:v>0.30149999999999999</c:v>
                </c:pt>
                <c:pt idx="24" formatCode="0%">
                  <c:v>0.25739999999999996</c:v>
                </c:pt>
                <c:pt idx="26" formatCode="0%">
                  <c:v>0.23649999999999999</c:v>
                </c:pt>
                <c:pt idx="27" formatCode="0%">
                  <c:v>0.27860000000000001</c:v>
                </c:pt>
                <c:pt idx="29" formatCode="0%">
                  <c:v>0.24149999999999999</c:v>
                </c:pt>
                <c:pt idx="30" formatCode="0%">
                  <c:v>0.2702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D246-4979-8098-AF41C2C002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7978816"/>
        <c:axId val="337979208"/>
      </c:barChart>
      <c:catAx>
        <c:axId val="33797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7979208"/>
        <c:crosses val="autoZero"/>
        <c:auto val="1"/>
        <c:lblAlgn val="ctr"/>
        <c:lblOffset val="100"/>
        <c:noMultiLvlLbl val="0"/>
      </c:catAx>
      <c:valAx>
        <c:axId val="33797920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7978816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Gestire i rapporti con i clienti per riorganizzare lavoro e forniture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tables!$H$233</c:f>
              <c:strCache>
                <c:ptCount val="1"/>
                <c:pt idx="0">
                  <c:v>Gestire i rapporti con i clienti per riorganizzare lavoro e forniture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77A-4AEC-8C62-1E1EB8FC1A02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77A-4AEC-8C62-1E1EB8FC1A02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77A-4AEC-8C62-1E1EB8FC1A02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077A-4AEC-8C62-1E1EB8FC1A02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077A-4AEC-8C62-1E1EB8FC1A02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077A-4AEC-8C62-1E1EB8FC1A02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077A-4AEC-8C62-1E1EB8FC1A02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077A-4AEC-8C62-1E1EB8FC1A02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077A-4AEC-8C62-1E1EB8FC1A02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077A-4AEC-8C62-1E1EB8FC1A02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077A-4AEC-8C62-1E1EB8FC1A02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077A-4AEC-8C62-1E1EB8FC1A02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077A-4AEC-8C62-1E1EB8FC1A02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077A-4AEC-8C62-1E1EB8FC1A02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077A-4AEC-8C62-1E1EB8FC1A02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077A-4AEC-8C62-1E1EB8FC1A02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077A-4AEC-8C62-1E1EB8FC1A02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077A-4AEC-8C62-1E1EB8FC1A02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077A-4AEC-8C62-1E1EB8FC1A02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077A-4AEC-8C62-1E1EB8FC1A02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077A-4AEC-8C62-1E1EB8FC1A02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077A-4AEC-8C62-1E1EB8FC1A02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077A-4AEC-8C62-1E1EB8FC1A02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077A-4AEC-8C62-1E1EB8FC1A02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077A-4AEC-8C62-1E1EB8FC1A02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077A-4AEC-8C62-1E1EB8FC1A02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77A-4AEC-8C62-1E1EB8FC1A02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tables!$I$233:$AM$233</c:f>
              <c:numCache>
                <c:formatCode>General</c:formatCode>
                <c:ptCount val="31"/>
                <c:pt idx="0" formatCode="#,#00%">
                  <c:v>0.2218</c:v>
                </c:pt>
                <c:pt idx="2" formatCode="0%">
                  <c:v>0.21890000000000001</c:v>
                </c:pt>
                <c:pt idx="3" formatCode="0%">
                  <c:v>0.23420000000000002</c:v>
                </c:pt>
                <c:pt idx="5" formatCode="0%">
                  <c:v>0.20829999999999999</c:v>
                </c:pt>
                <c:pt idx="6" formatCode="0%">
                  <c:v>0.25780000000000003</c:v>
                </c:pt>
                <c:pt idx="7" formatCode="0%">
                  <c:v>0.23039999999999999</c:v>
                </c:pt>
                <c:pt idx="8" formatCode="0%">
                  <c:v>0.18489999999999998</c:v>
                </c:pt>
                <c:pt idx="9" formatCode="0%">
                  <c:v>0.23079999999999998</c:v>
                </c:pt>
                <c:pt idx="11" formatCode="0%">
                  <c:v>0.21660000000000001</c:v>
                </c:pt>
                <c:pt idx="12" formatCode="0%">
                  <c:v>0.23280000000000001</c:v>
                </c:pt>
                <c:pt idx="13" formatCode="0%">
                  <c:v>0.23250000000000001</c:v>
                </c:pt>
                <c:pt idx="15" formatCode="0%">
                  <c:v>0.2069</c:v>
                </c:pt>
                <c:pt idx="16" formatCode="0%">
                  <c:v>0.22140000000000001</c:v>
                </c:pt>
                <c:pt idx="17" formatCode="0%">
                  <c:v>0.24530000000000002</c:v>
                </c:pt>
                <c:pt idx="18" formatCode="0%">
                  <c:v>0.23399999999999999</c:v>
                </c:pt>
                <c:pt idx="19" formatCode="0%">
                  <c:v>0.21050000000000002</c:v>
                </c:pt>
                <c:pt idx="21" formatCode="0%">
                  <c:v>0.2389</c:v>
                </c:pt>
                <c:pt idx="22" formatCode="0%">
                  <c:v>0.20850000000000002</c:v>
                </c:pt>
                <c:pt idx="23" formatCode="0%">
                  <c:v>0.23530000000000001</c:v>
                </c:pt>
                <c:pt idx="24" formatCode="0%">
                  <c:v>0.19829999999999998</c:v>
                </c:pt>
                <c:pt idx="26" formatCode="0%">
                  <c:v>0.20319999999999999</c:v>
                </c:pt>
                <c:pt idx="27" formatCode="0%">
                  <c:v>0.23600000000000002</c:v>
                </c:pt>
                <c:pt idx="29" formatCode="0%">
                  <c:v>0.2036</c:v>
                </c:pt>
                <c:pt idx="30" formatCode="0%">
                  <c:v>0.23129999999999998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077A-4AEC-8C62-1E1EB8FC1A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7974504"/>
        <c:axId val="337974896"/>
      </c:barChart>
      <c:catAx>
        <c:axId val="337974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7974896"/>
        <c:crosses val="autoZero"/>
        <c:auto val="1"/>
        <c:lblAlgn val="ctr"/>
        <c:lblOffset val="100"/>
        <c:noMultiLvlLbl val="0"/>
      </c:catAx>
      <c:valAx>
        <c:axId val="3379748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797450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Gestire i rapporti con i fornitori e con i clienti per fare sinergia, scongiurare il panico e trovare soluzioni win-win quando possibile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tables!$H$234</c:f>
              <c:strCache>
                <c:ptCount val="1"/>
                <c:pt idx="0">
                  <c:v>Gestire i rapporti con i fornitori e con i clienti per fare sinergia, scongiurare il panico e trovare soluzioni win-win quando possibile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15D-4091-B891-FE926A2DE60C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15D-4091-B891-FE926A2DE60C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15D-4091-B891-FE926A2DE60C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15D-4091-B891-FE926A2DE60C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15D-4091-B891-FE926A2DE60C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D15D-4091-B891-FE926A2DE60C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D15D-4091-B891-FE926A2DE60C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D15D-4091-B891-FE926A2DE60C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D15D-4091-B891-FE926A2DE60C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D15D-4091-B891-FE926A2DE60C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D15D-4091-B891-FE926A2DE60C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D15D-4091-B891-FE926A2DE60C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D15D-4091-B891-FE926A2DE60C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D15D-4091-B891-FE926A2DE60C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D15D-4091-B891-FE926A2DE60C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D15D-4091-B891-FE926A2DE60C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D15D-4091-B891-FE926A2DE60C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D15D-4091-B891-FE926A2DE60C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D15D-4091-B891-FE926A2DE60C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D15D-4091-B891-FE926A2DE60C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D15D-4091-B891-FE926A2DE60C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D15D-4091-B891-FE926A2DE60C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D15D-4091-B891-FE926A2DE60C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D15D-4091-B891-FE926A2DE60C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D15D-4091-B891-FE926A2DE60C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D15D-4091-B891-FE926A2DE60C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15D-4091-B891-FE926A2DE60C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tables!$I$234:$AM$234</c:f>
              <c:numCache>
                <c:formatCode>General</c:formatCode>
                <c:ptCount val="31"/>
                <c:pt idx="0" formatCode="#,#00%">
                  <c:v>0.13639999999999999</c:v>
                </c:pt>
                <c:pt idx="2" formatCode="0%">
                  <c:v>0.1268</c:v>
                </c:pt>
                <c:pt idx="3" formatCode="0%">
                  <c:v>0.1784</c:v>
                </c:pt>
                <c:pt idx="5" formatCode="0%">
                  <c:v>0.17190000000000003</c:v>
                </c:pt>
                <c:pt idx="6" formatCode="0%">
                  <c:v>0.15679999999999999</c:v>
                </c:pt>
                <c:pt idx="7" formatCode="0%">
                  <c:v>0.13300000000000001</c:v>
                </c:pt>
                <c:pt idx="8" formatCode="0%">
                  <c:v>9.8000000000000004E-2</c:v>
                </c:pt>
                <c:pt idx="9" formatCode="0%">
                  <c:v>0.1487</c:v>
                </c:pt>
                <c:pt idx="11" formatCode="0%">
                  <c:v>0.1338</c:v>
                </c:pt>
                <c:pt idx="12" formatCode="0%">
                  <c:v>0.13789999999999999</c:v>
                </c:pt>
                <c:pt idx="13" formatCode="0%">
                  <c:v>0.1439</c:v>
                </c:pt>
                <c:pt idx="15" formatCode="0%">
                  <c:v>6.9000000000000006E-2</c:v>
                </c:pt>
                <c:pt idx="16" formatCode="0%">
                  <c:v>0.1416</c:v>
                </c:pt>
                <c:pt idx="17" formatCode="0%">
                  <c:v>0.1226</c:v>
                </c:pt>
                <c:pt idx="18" formatCode="0%">
                  <c:v>0.12770000000000001</c:v>
                </c:pt>
                <c:pt idx="19" formatCode="0%">
                  <c:v>0.1278</c:v>
                </c:pt>
                <c:pt idx="21" formatCode="0%">
                  <c:v>0.1268</c:v>
                </c:pt>
                <c:pt idx="22" formatCode="0%">
                  <c:v>0.11699999999999999</c:v>
                </c:pt>
                <c:pt idx="23" formatCode="0%">
                  <c:v>0.17280000000000001</c:v>
                </c:pt>
                <c:pt idx="24" formatCode="0%">
                  <c:v>0.15190000000000001</c:v>
                </c:pt>
                <c:pt idx="26" formatCode="0%">
                  <c:v>0.1381</c:v>
                </c:pt>
                <c:pt idx="27" formatCode="0%">
                  <c:v>0.13500000000000001</c:v>
                </c:pt>
                <c:pt idx="29" formatCode="0%">
                  <c:v>0.13170000000000001</c:v>
                </c:pt>
                <c:pt idx="30" formatCode="0%">
                  <c:v>0.13880000000000001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D15D-4091-B891-FE926A2DE6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7976464"/>
        <c:axId val="337979600"/>
      </c:barChart>
      <c:catAx>
        <c:axId val="33797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7979600"/>
        <c:crosses val="autoZero"/>
        <c:auto val="1"/>
        <c:lblAlgn val="ctr"/>
        <c:lblOffset val="100"/>
        <c:noMultiLvlLbl val="0"/>
      </c:catAx>
      <c:valAx>
        <c:axId val="33797960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797646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Gestire i rapporti con i fornitori per riorganizzare lavoro e forniture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tables!$H$235</c:f>
              <c:strCache>
                <c:ptCount val="1"/>
                <c:pt idx="0">
                  <c:v>Gestire i rapporti con i fornitori per riorganizzare lavoro e forniture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E90-49A4-A85A-68208F6CAFD9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E90-49A4-A85A-68208F6CAFD9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E90-49A4-A85A-68208F6CAFD9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0E90-49A4-A85A-68208F6CAFD9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0E90-49A4-A85A-68208F6CAFD9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0E90-49A4-A85A-68208F6CAFD9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0E90-49A4-A85A-68208F6CAFD9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0E90-49A4-A85A-68208F6CAFD9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0E90-49A4-A85A-68208F6CAFD9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0E90-49A4-A85A-68208F6CAFD9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0E90-49A4-A85A-68208F6CAFD9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0E90-49A4-A85A-68208F6CAFD9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0E90-49A4-A85A-68208F6CAFD9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0E90-49A4-A85A-68208F6CAFD9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0E90-49A4-A85A-68208F6CAFD9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0E90-49A4-A85A-68208F6CAFD9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0E90-49A4-A85A-68208F6CAFD9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0E90-49A4-A85A-68208F6CAFD9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0E90-49A4-A85A-68208F6CAFD9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0E90-49A4-A85A-68208F6CAFD9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0E90-49A4-A85A-68208F6CAFD9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0E90-49A4-A85A-68208F6CAFD9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0E90-49A4-A85A-68208F6CAFD9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0E90-49A4-A85A-68208F6CAFD9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0E90-49A4-A85A-68208F6CAFD9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0E90-49A4-A85A-68208F6CAFD9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E90-49A4-A85A-68208F6CAFD9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tables!$I$235:$AM$235</c:f>
              <c:numCache>
                <c:formatCode>General</c:formatCode>
                <c:ptCount val="31"/>
                <c:pt idx="0" formatCode="#,#00%">
                  <c:v>0.11359999999999999</c:v>
                </c:pt>
                <c:pt idx="2" formatCode="0%">
                  <c:v>0.1099</c:v>
                </c:pt>
                <c:pt idx="3" formatCode="0%">
                  <c:v>0.13009999999999999</c:v>
                </c:pt>
                <c:pt idx="5" formatCode="0%">
                  <c:v>0.1406</c:v>
                </c:pt>
                <c:pt idx="6" formatCode="0%">
                  <c:v>0.12539999999999998</c:v>
                </c:pt>
                <c:pt idx="7" formatCode="0%">
                  <c:v>0.1211</c:v>
                </c:pt>
                <c:pt idx="8" formatCode="0%">
                  <c:v>7.5600000000000001E-2</c:v>
                </c:pt>
                <c:pt idx="9" formatCode="0%">
                  <c:v>0.1231</c:v>
                </c:pt>
                <c:pt idx="11" formatCode="0%">
                  <c:v>0.1125</c:v>
                </c:pt>
                <c:pt idx="12" formatCode="0%">
                  <c:v>9.4800000000000009E-2</c:v>
                </c:pt>
                <c:pt idx="13" formatCode="0%">
                  <c:v>0.1328</c:v>
                </c:pt>
                <c:pt idx="15" formatCode="0%">
                  <c:v>0.1207</c:v>
                </c:pt>
                <c:pt idx="16" formatCode="0%">
                  <c:v>0.11199999999999999</c:v>
                </c:pt>
                <c:pt idx="17" formatCode="0%">
                  <c:v>7.5499999999999998E-2</c:v>
                </c:pt>
                <c:pt idx="18" formatCode="0%">
                  <c:v>0.11699999999999999</c:v>
                </c:pt>
                <c:pt idx="19" formatCode="0%">
                  <c:v>8.2699999999999996E-2</c:v>
                </c:pt>
                <c:pt idx="21" formatCode="0%">
                  <c:v>0.12050000000000001</c:v>
                </c:pt>
                <c:pt idx="22" formatCode="0%">
                  <c:v>8.9399999999999993E-2</c:v>
                </c:pt>
                <c:pt idx="23" formatCode="0%">
                  <c:v>0.12869999999999998</c:v>
                </c:pt>
                <c:pt idx="24" formatCode="0%">
                  <c:v>0.1308</c:v>
                </c:pt>
                <c:pt idx="26" formatCode="0%">
                  <c:v>0.13650000000000001</c:v>
                </c:pt>
                <c:pt idx="27" formatCode="0%">
                  <c:v>9.6099999999999991E-2</c:v>
                </c:pt>
                <c:pt idx="29" formatCode="0%">
                  <c:v>0.13170000000000001</c:v>
                </c:pt>
                <c:pt idx="30" formatCode="0%">
                  <c:v>0.1041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0E90-49A4-A85A-68208F6CAF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7980776"/>
        <c:axId val="337981168"/>
      </c:barChart>
      <c:catAx>
        <c:axId val="337980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7981168"/>
        <c:crosses val="autoZero"/>
        <c:auto val="1"/>
        <c:lblAlgn val="ctr"/>
        <c:lblOffset val="100"/>
        <c:noMultiLvlLbl val="0"/>
      </c:catAx>
      <c:valAx>
        <c:axId val="3379811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7980776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Gestire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la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riorganizzazione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del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lavoro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, le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attività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in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presenza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o a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distanza</a:t>
            </a:r>
            <a:b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dei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dipendenti</a:t>
            </a:r>
            <a:endParaRPr lang="en-US" sz="1400" u="sng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tables!$D$185</c:f>
              <c:strCache>
                <c:ptCount val="1"/>
                <c:pt idx="0">
                  <c:v>Gestire la riorganizzazione del lavoro, le attività in presenza o a distanza dei dipendenti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7570-4BA0-8340-EA078A8350D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7570-4BA0-8340-EA078A8350D4}"/>
              </c:ext>
            </c:extLst>
          </c:dPt>
          <c:dPt>
            <c:idx val="2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7570-4BA0-8340-EA078A8350D4}"/>
              </c:ext>
            </c:extLst>
          </c:dPt>
          <c:dPt>
            <c:idx val="3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7570-4BA0-8340-EA078A8350D4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7570-4BA0-8340-EA078A8350D4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7570-4BA0-8340-EA078A8350D4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7570-4BA0-8340-EA078A8350D4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7570-4BA0-8340-EA078A8350D4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7570-4BA0-8340-EA078A8350D4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7570-4BA0-8340-EA078A8350D4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7570-4BA0-8340-EA078A8350D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tables!$F$185:$F$188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tables!$G$185:$G$188</c:f>
              <c:numCache>
                <c:formatCode>#,#00%</c:formatCode>
                <c:ptCount val="4"/>
                <c:pt idx="0">
                  <c:v>0.1012</c:v>
                </c:pt>
                <c:pt idx="1">
                  <c:v>0.26030000000000003</c:v>
                </c:pt>
                <c:pt idx="2">
                  <c:v>0.36229999999999996</c:v>
                </c:pt>
                <c:pt idx="3">
                  <c:v>0.2762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70-4BA0-8340-EA078A8350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Gestire la riorganizzazione del lavoro, le attività in presenza o a distanza dei dipendenti</a:t>
            </a:r>
          </a:p>
        </c:rich>
      </c:tx>
      <c:layout>
        <c:manualLayout>
          <c:xMode val="edge"/>
          <c:yMode val="edge"/>
          <c:x val="0.11816034261450577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tables!$H$185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BC4-4C78-97E3-28FCE4CDB6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E8-45E1-8571-20342920B35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E8-45E1-8571-20342920B35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E8-45E1-8571-20342920B35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E8-45E1-8571-20342920B35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E8-45E1-8571-20342920B35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E8-45E1-8571-20342920B35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E8-45E1-8571-20342920B3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tables!$I$185:$AM$185</c:f>
              <c:numCache>
                <c:formatCode>General</c:formatCode>
                <c:ptCount val="31"/>
                <c:pt idx="0" formatCode="#,#00%">
                  <c:v>0.1012</c:v>
                </c:pt>
                <c:pt idx="2" formatCode="0%">
                  <c:v>0.10060000000000001</c:v>
                </c:pt>
                <c:pt idx="3" formatCode="0%">
                  <c:v>0.1041</c:v>
                </c:pt>
                <c:pt idx="5" formatCode="0%">
                  <c:v>6.7699999999999996E-2</c:v>
                </c:pt>
                <c:pt idx="6" formatCode="0%">
                  <c:v>9.4100000000000003E-2</c:v>
                </c:pt>
                <c:pt idx="7" formatCode="0%">
                  <c:v>8.3100000000000007E-2</c:v>
                </c:pt>
                <c:pt idx="8" formatCode="0%">
                  <c:v>0.1176</c:v>
                </c:pt>
                <c:pt idx="9" formatCode="0%">
                  <c:v>0.15380000000000002</c:v>
                </c:pt>
                <c:pt idx="11" formatCode="0%">
                  <c:v>0.10300000000000001</c:v>
                </c:pt>
                <c:pt idx="12" formatCode="0%">
                  <c:v>9.9100000000000008E-2</c:v>
                </c:pt>
                <c:pt idx="13" formatCode="0%">
                  <c:v>9.2300000000000007E-2</c:v>
                </c:pt>
                <c:pt idx="15" formatCode="0%">
                  <c:v>0.1293</c:v>
                </c:pt>
                <c:pt idx="16" formatCode="0%">
                  <c:v>9.4E-2</c:v>
                </c:pt>
                <c:pt idx="17" formatCode="0%">
                  <c:v>9.4299999999999995E-2</c:v>
                </c:pt>
                <c:pt idx="18" formatCode="0%">
                  <c:v>9.5700000000000007E-2</c:v>
                </c:pt>
                <c:pt idx="19" formatCode="0%">
                  <c:v>0.10529999999999999</c:v>
                </c:pt>
                <c:pt idx="21" formatCode="0%">
                  <c:v>0.12470000000000001</c:v>
                </c:pt>
                <c:pt idx="22" formatCode="0%">
                  <c:v>9.3599999999999989E-2</c:v>
                </c:pt>
                <c:pt idx="23" formatCode="0%">
                  <c:v>8.8200000000000001E-2</c:v>
                </c:pt>
                <c:pt idx="24" formatCode="0%">
                  <c:v>8.4399999999999989E-2</c:v>
                </c:pt>
                <c:pt idx="26" formatCode="0%">
                  <c:v>0.1159</c:v>
                </c:pt>
                <c:pt idx="27" formatCode="0%">
                  <c:v>0.09</c:v>
                </c:pt>
                <c:pt idx="29" formatCode="0%">
                  <c:v>0.1158</c:v>
                </c:pt>
                <c:pt idx="30" formatCode="0%">
                  <c:v>9.3599999999999989E-2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E8-45E1-8571-20342920B352}"/>
            </c:ext>
          </c:extLst>
        </c:ser>
        <c:ser>
          <c:idx val="1"/>
          <c:order val="1"/>
          <c:tx>
            <c:strRef>
              <c:f>tables!$H$186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BC4-4C78-97E3-28FCE4CDB6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9E8-45E1-8571-20342920B35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9E8-45E1-8571-20342920B35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9E8-45E1-8571-20342920B35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9E8-45E1-8571-20342920B35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9E8-45E1-8571-20342920B35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9E8-45E1-8571-20342920B35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9E8-45E1-8571-20342920B3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tables!$I$186:$AM$186</c:f>
              <c:numCache>
                <c:formatCode>General</c:formatCode>
                <c:ptCount val="31"/>
                <c:pt idx="0" formatCode="#,#00%">
                  <c:v>0.26030000000000003</c:v>
                </c:pt>
                <c:pt idx="2" formatCode="0%">
                  <c:v>0.27300000000000002</c:v>
                </c:pt>
                <c:pt idx="3" formatCode="0%">
                  <c:v>0.20449999999999999</c:v>
                </c:pt>
                <c:pt idx="5" formatCode="0%">
                  <c:v>0.22920000000000001</c:v>
                </c:pt>
                <c:pt idx="6" formatCode="0%">
                  <c:v>0.24390000000000001</c:v>
                </c:pt>
                <c:pt idx="7" formatCode="0%">
                  <c:v>0.27789999999999998</c:v>
                </c:pt>
                <c:pt idx="8" formatCode="0%">
                  <c:v>0.27729999999999999</c:v>
                </c:pt>
                <c:pt idx="9" formatCode="0%">
                  <c:v>0.2462</c:v>
                </c:pt>
                <c:pt idx="11" formatCode="0%">
                  <c:v>0.2495</c:v>
                </c:pt>
                <c:pt idx="12" formatCode="0%">
                  <c:v>0.27589999999999998</c:v>
                </c:pt>
                <c:pt idx="13" formatCode="0%">
                  <c:v>0.27679999999999999</c:v>
                </c:pt>
                <c:pt idx="15" formatCode="0%">
                  <c:v>0.25</c:v>
                </c:pt>
                <c:pt idx="16" formatCode="0%">
                  <c:v>0.24579999999999999</c:v>
                </c:pt>
                <c:pt idx="17" formatCode="0%">
                  <c:v>0.25469999999999998</c:v>
                </c:pt>
                <c:pt idx="18" formatCode="0%">
                  <c:v>0.2979</c:v>
                </c:pt>
                <c:pt idx="19" formatCode="0%">
                  <c:v>0.2782</c:v>
                </c:pt>
                <c:pt idx="21" formatCode="0%">
                  <c:v>0.29600000000000004</c:v>
                </c:pt>
                <c:pt idx="22" formatCode="0%">
                  <c:v>0.24890000000000001</c:v>
                </c:pt>
                <c:pt idx="23" formatCode="0%">
                  <c:v>0.2059</c:v>
                </c:pt>
                <c:pt idx="24" formatCode="0%">
                  <c:v>0.27429999999999999</c:v>
                </c:pt>
                <c:pt idx="26" formatCode="0%">
                  <c:v>0.26350000000000001</c:v>
                </c:pt>
                <c:pt idx="27" formatCode="0%">
                  <c:v>0.25790000000000002</c:v>
                </c:pt>
                <c:pt idx="29" formatCode="0%">
                  <c:v>0.27149999999999996</c:v>
                </c:pt>
                <c:pt idx="30" formatCode="0%">
                  <c:v>0.2545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9E8-45E1-8571-20342920B352}"/>
            </c:ext>
          </c:extLst>
        </c:ser>
        <c:ser>
          <c:idx val="2"/>
          <c:order val="2"/>
          <c:tx>
            <c:strRef>
              <c:f>tables!$H$187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BC4-4C78-97E3-28FCE4CDB6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9E8-45E1-8571-20342920B35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9E8-45E1-8571-20342920B35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9E8-45E1-8571-20342920B35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9E8-45E1-8571-20342920B35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9E8-45E1-8571-20342920B35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9E8-45E1-8571-20342920B35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9E8-45E1-8571-20342920B3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tables!$I$187:$AM$187</c:f>
              <c:numCache>
                <c:formatCode>General</c:formatCode>
                <c:ptCount val="31"/>
                <c:pt idx="0" formatCode="#,#00%">
                  <c:v>0.36229999999999996</c:v>
                </c:pt>
                <c:pt idx="2" formatCode="0%">
                  <c:v>0.36770000000000003</c:v>
                </c:pt>
                <c:pt idx="3" formatCode="0%">
                  <c:v>0.33829999999999999</c:v>
                </c:pt>
                <c:pt idx="5" formatCode="0%">
                  <c:v>0.41149999999999998</c:v>
                </c:pt>
                <c:pt idx="6" formatCode="0%">
                  <c:v>0.34490000000000004</c:v>
                </c:pt>
                <c:pt idx="7" formatCode="0%">
                  <c:v>0.35869999999999996</c:v>
                </c:pt>
                <c:pt idx="8" formatCode="0%">
                  <c:v>0.3725</c:v>
                </c:pt>
                <c:pt idx="9" formatCode="0%">
                  <c:v>0.32819999999999999</c:v>
                </c:pt>
                <c:pt idx="11" formatCode="0%">
                  <c:v>0.35139999999999999</c:v>
                </c:pt>
                <c:pt idx="12" formatCode="0%">
                  <c:v>0.4224</c:v>
                </c:pt>
                <c:pt idx="13" formatCode="0%">
                  <c:v>0.35420000000000001</c:v>
                </c:pt>
                <c:pt idx="15" formatCode="0%">
                  <c:v>0.37070000000000003</c:v>
                </c:pt>
                <c:pt idx="16" formatCode="0%">
                  <c:v>0.35139999999999999</c:v>
                </c:pt>
                <c:pt idx="17" formatCode="0%">
                  <c:v>0.41509999999999997</c:v>
                </c:pt>
                <c:pt idx="18" formatCode="0%">
                  <c:v>0.42549999999999999</c:v>
                </c:pt>
                <c:pt idx="19" formatCode="0%">
                  <c:v>0.37590000000000001</c:v>
                </c:pt>
                <c:pt idx="21" formatCode="0%">
                  <c:v>0.33189999999999997</c:v>
                </c:pt>
                <c:pt idx="22" formatCode="0%">
                  <c:v>0.36599999999999999</c:v>
                </c:pt>
                <c:pt idx="23" formatCode="0%">
                  <c:v>0.38600000000000001</c:v>
                </c:pt>
                <c:pt idx="24" formatCode="0%">
                  <c:v>0.38819999999999999</c:v>
                </c:pt>
                <c:pt idx="26" formatCode="0%">
                  <c:v>0.35869999999999996</c:v>
                </c:pt>
                <c:pt idx="27" formatCode="0%">
                  <c:v>0.36499999999999999</c:v>
                </c:pt>
                <c:pt idx="29" formatCode="0%">
                  <c:v>0.34729999999999994</c:v>
                </c:pt>
                <c:pt idx="30" formatCode="0%">
                  <c:v>0.37009999999999998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9E8-45E1-8571-20342920B352}"/>
            </c:ext>
          </c:extLst>
        </c:ser>
        <c:ser>
          <c:idx val="3"/>
          <c:order val="3"/>
          <c:tx>
            <c:strRef>
              <c:f>tables!$H$188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8.356545961002786E-3"/>
                  <c:y val="-2.8032295944264207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C4-4C78-97E3-28FCE4CDB6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9E8-45E1-8571-20342920B35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9E8-45E1-8571-20342920B35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9E8-45E1-8571-20342920B35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9E8-45E1-8571-20342920B35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9E8-45E1-8571-20342920B35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9E8-45E1-8571-20342920B35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9E8-45E1-8571-20342920B3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tables!$I$188:$AM$188</c:f>
              <c:numCache>
                <c:formatCode>General</c:formatCode>
                <c:ptCount val="31"/>
                <c:pt idx="0" formatCode="#,#00%">
                  <c:v>0.2762</c:v>
                </c:pt>
                <c:pt idx="2" formatCode="0%">
                  <c:v>0.25869999999999999</c:v>
                </c:pt>
                <c:pt idx="3" formatCode="0%">
                  <c:v>0.35320000000000001</c:v>
                </c:pt>
                <c:pt idx="5" formatCode="0%">
                  <c:v>0.29170000000000001</c:v>
                </c:pt>
                <c:pt idx="6" formatCode="0%">
                  <c:v>0.31709999999999999</c:v>
                </c:pt>
                <c:pt idx="7" formatCode="0%">
                  <c:v>0.28029999999999999</c:v>
                </c:pt>
                <c:pt idx="8" formatCode="0%">
                  <c:v>0.23250000000000001</c:v>
                </c:pt>
                <c:pt idx="9" formatCode="0%">
                  <c:v>0.27179999999999999</c:v>
                </c:pt>
                <c:pt idx="11" formatCode="0%">
                  <c:v>0.29620000000000002</c:v>
                </c:pt>
                <c:pt idx="12" formatCode="0%">
                  <c:v>0.2026</c:v>
                </c:pt>
                <c:pt idx="13" formatCode="0%">
                  <c:v>0.27679999999999999</c:v>
                </c:pt>
                <c:pt idx="15" formatCode="0%">
                  <c:v>0.25</c:v>
                </c:pt>
                <c:pt idx="16" formatCode="0%">
                  <c:v>0.30890000000000001</c:v>
                </c:pt>
                <c:pt idx="17" formatCode="0%">
                  <c:v>0.23579999999999998</c:v>
                </c:pt>
                <c:pt idx="18" formatCode="0%">
                  <c:v>0.18090000000000001</c:v>
                </c:pt>
                <c:pt idx="19" formatCode="0%">
                  <c:v>0.24059999999999998</c:v>
                </c:pt>
                <c:pt idx="21" formatCode="0%">
                  <c:v>0.24739999999999998</c:v>
                </c:pt>
                <c:pt idx="22" formatCode="0%">
                  <c:v>0.29149999999999998</c:v>
                </c:pt>
                <c:pt idx="23" formatCode="0%">
                  <c:v>0.31989999999999996</c:v>
                </c:pt>
                <c:pt idx="24" formatCode="0%">
                  <c:v>0.25319999999999998</c:v>
                </c:pt>
                <c:pt idx="26" formatCode="0%">
                  <c:v>0.26190000000000002</c:v>
                </c:pt>
                <c:pt idx="27" formatCode="0%">
                  <c:v>0.28710000000000002</c:v>
                </c:pt>
                <c:pt idx="29" formatCode="0%">
                  <c:v>0.26550000000000001</c:v>
                </c:pt>
                <c:pt idx="30" formatCode="0%">
                  <c:v>0.28179999999999999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99E8-45E1-8571-20342920B3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37983520"/>
        <c:axId val="337984304"/>
      </c:barChart>
      <c:catAx>
        <c:axId val="33798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37984304"/>
        <c:crosses val="autoZero"/>
        <c:auto val="1"/>
        <c:lblAlgn val="ctr"/>
        <c:lblOffset val="100"/>
        <c:noMultiLvlLbl val="0"/>
      </c:catAx>
      <c:valAx>
        <c:axId val="33798430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798352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Parlare con i dipendenti per rassicurarli e spiegare le misure adottate dall’azienda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tables!$D$190</c:f>
              <c:strCache>
                <c:ptCount val="1"/>
                <c:pt idx="0">
                  <c:v>Parlare con i dipendenti per rassicurarli e spiegare le misure adottate dall’azienda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FE9B-4A41-8F72-78D44C470BF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FE9B-4A41-8F72-78D44C470BF3}"/>
              </c:ext>
            </c:extLst>
          </c:dPt>
          <c:dPt>
            <c:idx val="2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FE9B-4A41-8F72-78D44C470BF3}"/>
              </c:ext>
            </c:extLst>
          </c:dPt>
          <c:dPt>
            <c:idx val="3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FE9B-4A41-8F72-78D44C470BF3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FE9B-4A41-8F72-78D44C470BF3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FE9B-4A41-8F72-78D44C470BF3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FE9B-4A41-8F72-78D44C470BF3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FE9B-4A41-8F72-78D44C470BF3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FE9B-4A41-8F72-78D44C470BF3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FE9B-4A41-8F72-78D44C470BF3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FE9B-4A41-8F72-78D44C470BF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tables!$F$190:$F$193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tables!$G$190:$G$193</c:f>
              <c:numCache>
                <c:formatCode>#,#00%</c:formatCode>
                <c:ptCount val="4"/>
                <c:pt idx="0">
                  <c:v>7.2300000000000003E-2</c:v>
                </c:pt>
                <c:pt idx="1">
                  <c:v>0.2369</c:v>
                </c:pt>
                <c:pt idx="2">
                  <c:v>0.4304</c:v>
                </c:pt>
                <c:pt idx="3">
                  <c:v>0.26030000000000003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E9B-4A41-8F72-78D44C470B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Parlare con i dipendenti per rassicurarli e spiegare le misure adottate dall’azienda</a:t>
            </a:r>
          </a:p>
        </c:rich>
      </c:tx>
      <c:layout>
        <c:manualLayout>
          <c:xMode val="edge"/>
          <c:yMode val="edge"/>
          <c:x val="0.14459849903017058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tables!$H$190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1A5-4A56-9098-A41D5758750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2A-4FEC-B29A-228746106F6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2A-4FEC-B29A-228746106F6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2A-4FEC-B29A-228746106F6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2A-4FEC-B29A-228746106F6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2A-4FEC-B29A-228746106F6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2A-4FEC-B29A-228746106F6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2A-4FEC-B29A-228746106F6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2A-4FEC-B29A-228746106F6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tables!$I$190:$AM$190</c:f>
              <c:numCache>
                <c:formatCode>General</c:formatCode>
                <c:ptCount val="31"/>
                <c:pt idx="0" formatCode="#,#00%">
                  <c:v>7.2300000000000003E-2</c:v>
                </c:pt>
                <c:pt idx="2" formatCode="0%">
                  <c:v>6.8499999999999991E-2</c:v>
                </c:pt>
                <c:pt idx="3" formatCode="0%">
                  <c:v>8.9200000000000002E-2</c:v>
                </c:pt>
                <c:pt idx="5" formatCode="0%">
                  <c:v>6.25E-2</c:v>
                </c:pt>
                <c:pt idx="6" formatCode="0%">
                  <c:v>5.57E-2</c:v>
                </c:pt>
                <c:pt idx="7" formatCode="0%">
                  <c:v>8.5500000000000007E-2</c:v>
                </c:pt>
                <c:pt idx="8" formatCode="0%">
                  <c:v>7.5600000000000001E-2</c:v>
                </c:pt>
                <c:pt idx="9" formatCode="0%">
                  <c:v>7.1800000000000003E-2</c:v>
                </c:pt>
                <c:pt idx="11" formatCode="0%">
                  <c:v>7.5399999999999995E-2</c:v>
                </c:pt>
                <c:pt idx="12" formatCode="0%">
                  <c:v>5.5999999999999994E-2</c:v>
                </c:pt>
                <c:pt idx="13" formatCode="0%">
                  <c:v>7.0099999999999996E-2</c:v>
                </c:pt>
                <c:pt idx="15" formatCode="0%">
                  <c:v>0.10339999999999999</c:v>
                </c:pt>
                <c:pt idx="16" formatCode="0%">
                  <c:v>6.6900000000000001E-2</c:v>
                </c:pt>
                <c:pt idx="17" formatCode="0%">
                  <c:v>1.89E-2</c:v>
                </c:pt>
                <c:pt idx="18" formatCode="0%">
                  <c:v>0.10640000000000001</c:v>
                </c:pt>
                <c:pt idx="19" formatCode="0%">
                  <c:v>9.7699999999999995E-2</c:v>
                </c:pt>
                <c:pt idx="21" formatCode="0%">
                  <c:v>7.400000000000001E-2</c:v>
                </c:pt>
                <c:pt idx="22" formatCode="0%">
                  <c:v>5.74E-2</c:v>
                </c:pt>
                <c:pt idx="23" formatCode="0%">
                  <c:v>6.25E-2</c:v>
                </c:pt>
                <c:pt idx="24" formatCode="0%">
                  <c:v>0.10970000000000001</c:v>
                </c:pt>
                <c:pt idx="26" formatCode="0%">
                  <c:v>7.9399999999999998E-2</c:v>
                </c:pt>
                <c:pt idx="27" formatCode="0%">
                  <c:v>6.6900000000000001E-2</c:v>
                </c:pt>
                <c:pt idx="29" formatCode="0%">
                  <c:v>7.980000000000001E-2</c:v>
                </c:pt>
                <c:pt idx="30" formatCode="0%">
                  <c:v>6.83E-2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F2A-4FEC-B29A-228746106F67}"/>
            </c:ext>
          </c:extLst>
        </c:ser>
        <c:ser>
          <c:idx val="1"/>
          <c:order val="1"/>
          <c:tx>
            <c:strRef>
              <c:f>tables!$H$191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1A5-4A56-9098-A41D5758750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2A-4FEC-B29A-228746106F6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F2A-4FEC-B29A-228746106F6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F2A-4FEC-B29A-228746106F6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F2A-4FEC-B29A-228746106F6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F2A-4FEC-B29A-228746106F6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F2A-4FEC-B29A-228746106F6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F2A-4FEC-B29A-228746106F6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tables!$I$191:$AM$191</c:f>
              <c:numCache>
                <c:formatCode>General</c:formatCode>
                <c:ptCount val="31"/>
                <c:pt idx="0" formatCode="#,#00%">
                  <c:v>0.2369</c:v>
                </c:pt>
                <c:pt idx="2" formatCode="0%">
                  <c:v>0.24010000000000001</c:v>
                </c:pt>
                <c:pt idx="3" formatCode="0%">
                  <c:v>0.223</c:v>
                </c:pt>
                <c:pt idx="5" formatCode="0%">
                  <c:v>0.24480000000000002</c:v>
                </c:pt>
                <c:pt idx="6" formatCode="0%">
                  <c:v>0.25440000000000002</c:v>
                </c:pt>
                <c:pt idx="7" formatCode="0%">
                  <c:v>0.22089999999999999</c:v>
                </c:pt>
                <c:pt idx="8" formatCode="0%">
                  <c:v>0.22969999999999999</c:v>
                </c:pt>
                <c:pt idx="9" formatCode="0%">
                  <c:v>0.25129999999999997</c:v>
                </c:pt>
                <c:pt idx="11" formatCode="0%">
                  <c:v>0.23250000000000001</c:v>
                </c:pt>
                <c:pt idx="12" formatCode="0%">
                  <c:v>0.27160000000000001</c:v>
                </c:pt>
                <c:pt idx="13" formatCode="0%">
                  <c:v>0.22510000000000002</c:v>
                </c:pt>
                <c:pt idx="15" formatCode="0%">
                  <c:v>0.2414</c:v>
                </c:pt>
                <c:pt idx="16" formatCode="0%">
                  <c:v>0.23420000000000002</c:v>
                </c:pt>
                <c:pt idx="17" formatCode="0%">
                  <c:v>0.29249999999999998</c:v>
                </c:pt>
                <c:pt idx="18" formatCode="0%">
                  <c:v>0.23399999999999999</c:v>
                </c:pt>
                <c:pt idx="19" formatCode="0%">
                  <c:v>0.22559999999999999</c:v>
                </c:pt>
                <c:pt idx="21" formatCode="0%">
                  <c:v>0.26</c:v>
                </c:pt>
                <c:pt idx="22" formatCode="0%">
                  <c:v>0.22339999999999999</c:v>
                </c:pt>
                <c:pt idx="23" formatCode="0%">
                  <c:v>0.19850000000000001</c:v>
                </c:pt>
                <c:pt idx="24" formatCode="0%">
                  <c:v>0.2616</c:v>
                </c:pt>
                <c:pt idx="26" formatCode="0%">
                  <c:v>0.2397</c:v>
                </c:pt>
                <c:pt idx="27" formatCode="0%">
                  <c:v>0.23480000000000001</c:v>
                </c:pt>
                <c:pt idx="29" formatCode="0%">
                  <c:v>0.2455</c:v>
                </c:pt>
                <c:pt idx="30" formatCode="0%">
                  <c:v>0.2324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F2A-4FEC-B29A-228746106F67}"/>
            </c:ext>
          </c:extLst>
        </c:ser>
        <c:ser>
          <c:idx val="2"/>
          <c:order val="2"/>
          <c:tx>
            <c:strRef>
              <c:f>tables!$H$192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1A5-4A56-9098-A41D5758750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F2A-4FEC-B29A-228746106F6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F2A-4FEC-B29A-228746106F6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F2A-4FEC-B29A-228746106F6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F2A-4FEC-B29A-228746106F6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F2A-4FEC-B29A-228746106F6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F2A-4FEC-B29A-228746106F6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F2A-4FEC-B29A-228746106F6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tables!$I$192:$AM$192</c:f>
              <c:numCache>
                <c:formatCode>General</c:formatCode>
                <c:ptCount val="31"/>
                <c:pt idx="0" formatCode="#,#00%">
                  <c:v>0.4304</c:v>
                </c:pt>
                <c:pt idx="2" formatCode="0%">
                  <c:v>0.43959999999999999</c:v>
                </c:pt>
                <c:pt idx="3" formatCode="0%">
                  <c:v>0.39030000000000004</c:v>
                </c:pt>
                <c:pt idx="5" formatCode="0%">
                  <c:v>0.4531</c:v>
                </c:pt>
                <c:pt idx="6" formatCode="0%">
                  <c:v>0.4042</c:v>
                </c:pt>
                <c:pt idx="7" formatCode="0%">
                  <c:v>0.42280000000000001</c:v>
                </c:pt>
                <c:pt idx="8" formatCode="0%">
                  <c:v>0.44259999999999999</c:v>
                </c:pt>
                <c:pt idx="9" formatCode="0%">
                  <c:v>0.441</c:v>
                </c:pt>
                <c:pt idx="11" formatCode="0%">
                  <c:v>0.42570000000000002</c:v>
                </c:pt>
                <c:pt idx="12" formatCode="0%">
                  <c:v>0.41810000000000003</c:v>
                </c:pt>
                <c:pt idx="13" formatCode="0%">
                  <c:v>0.46130000000000004</c:v>
                </c:pt>
                <c:pt idx="15" formatCode="0%">
                  <c:v>0.37929999999999997</c:v>
                </c:pt>
                <c:pt idx="16" formatCode="0%">
                  <c:v>0.43240000000000001</c:v>
                </c:pt>
                <c:pt idx="17" formatCode="0%">
                  <c:v>0.42450000000000004</c:v>
                </c:pt>
                <c:pt idx="18" formatCode="0%">
                  <c:v>0.42549999999999999</c:v>
                </c:pt>
                <c:pt idx="19" formatCode="0%">
                  <c:v>0.47369999999999995</c:v>
                </c:pt>
                <c:pt idx="21" formatCode="0%">
                  <c:v>0.4461</c:v>
                </c:pt>
                <c:pt idx="22" formatCode="0%">
                  <c:v>0.44040000000000001</c:v>
                </c:pt>
                <c:pt idx="23" formatCode="0%">
                  <c:v>0.4375</c:v>
                </c:pt>
                <c:pt idx="24" formatCode="0%">
                  <c:v>0.37130000000000002</c:v>
                </c:pt>
                <c:pt idx="26" formatCode="0%">
                  <c:v>0.44439999999999996</c:v>
                </c:pt>
                <c:pt idx="27" formatCode="0%">
                  <c:v>0.41969999999999996</c:v>
                </c:pt>
                <c:pt idx="29" formatCode="0%">
                  <c:v>0.43310000000000004</c:v>
                </c:pt>
                <c:pt idx="30" formatCode="0%">
                  <c:v>0.42899999999999999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F2A-4FEC-B29A-228746106F67}"/>
            </c:ext>
          </c:extLst>
        </c:ser>
        <c:ser>
          <c:idx val="3"/>
          <c:order val="3"/>
          <c:tx>
            <c:strRef>
              <c:f>tables!$H$193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1.1142061281337047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A5-4A56-9098-A41D5758750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F2A-4FEC-B29A-228746106F6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4F2A-4FEC-B29A-228746106F6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4F2A-4FEC-B29A-228746106F6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F2A-4FEC-B29A-228746106F6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F2A-4FEC-B29A-228746106F6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F2A-4FEC-B29A-228746106F6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F2A-4FEC-B29A-228746106F6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tables!$I$193:$AM$193</c:f>
              <c:numCache>
                <c:formatCode>General</c:formatCode>
                <c:ptCount val="31"/>
                <c:pt idx="0" formatCode="#,#00%">
                  <c:v>0.26030000000000003</c:v>
                </c:pt>
                <c:pt idx="2" formatCode="0%">
                  <c:v>0.25190000000000001</c:v>
                </c:pt>
                <c:pt idx="3" formatCode="0%">
                  <c:v>0.2974</c:v>
                </c:pt>
                <c:pt idx="5" formatCode="0%">
                  <c:v>0.23960000000000001</c:v>
                </c:pt>
                <c:pt idx="6" formatCode="0%">
                  <c:v>0.28570000000000001</c:v>
                </c:pt>
                <c:pt idx="7" formatCode="0%">
                  <c:v>0.27079999999999999</c:v>
                </c:pt>
                <c:pt idx="8" formatCode="0%">
                  <c:v>0.25209999999999999</c:v>
                </c:pt>
                <c:pt idx="9" formatCode="0%">
                  <c:v>0.2359</c:v>
                </c:pt>
                <c:pt idx="11" formatCode="0%">
                  <c:v>0.26649999999999996</c:v>
                </c:pt>
                <c:pt idx="12" formatCode="0%">
                  <c:v>0.25429999999999997</c:v>
                </c:pt>
                <c:pt idx="13" formatCode="0%">
                  <c:v>0.24350000000000002</c:v>
                </c:pt>
                <c:pt idx="15" formatCode="0%">
                  <c:v>0.27589999999999998</c:v>
                </c:pt>
                <c:pt idx="16" formatCode="0%">
                  <c:v>0.26640000000000003</c:v>
                </c:pt>
                <c:pt idx="17" formatCode="0%">
                  <c:v>0.26419999999999999</c:v>
                </c:pt>
                <c:pt idx="18" formatCode="0%">
                  <c:v>0.23399999999999999</c:v>
                </c:pt>
                <c:pt idx="19" formatCode="0%">
                  <c:v>0.20300000000000001</c:v>
                </c:pt>
                <c:pt idx="21" formatCode="0%">
                  <c:v>0.21989999999999998</c:v>
                </c:pt>
                <c:pt idx="22" formatCode="0%">
                  <c:v>0.2787</c:v>
                </c:pt>
                <c:pt idx="23" formatCode="0%">
                  <c:v>0.30149999999999999</c:v>
                </c:pt>
                <c:pt idx="24" formatCode="0%">
                  <c:v>0.25739999999999996</c:v>
                </c:pt>
                <c:pt idx="26" formatCode="0%">
                  <c:v>0.23649999999999999</c:v>
                </c:pt>
                <c:pt idx="27" formatCode="0%">
                  <c:v>0.27860000000000001</c:v>
                </c:pt>
                <c:pt idx="29" formatCode="0%">
                  <c:v>0.24149999999999999</c:v>
                </c:pt>
                <c:pt idx="30" formatCode="0%">
                  <c:v>0.2702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4F2A-4FEC-B29A-228746106F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37983912"/>
        <c:axId val="337969408"/>
      </c:barChart>
      <c:catAx>
        <c:axId val="337983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37969408"/>
        <c:crosses val="autoZero"/>
        <c:auto val="1"/>
        <c:lblAlgn val="ctr"/>
        <c:lblOffset val="100"/>
        <c:noMultiLvlLbl val="0"/>
      </c:catAx>
      <c:valAx>
        <c:axId val="33796940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798391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Dom7NET2!$B$1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Dom7NET2!$A$2:$A$10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Dom7NET2!$B$2:$B$10</c:f>
              <c:numCache>
                <c:formatCode>#,#00%</c:formatCode>
                <c:ptCount val="9"/>
                <c:pt idx="0">
                  <c:v>0.845041351318359</c:v>
                </c:pt>
                <c:pt idx="1">
                  <c:v>0.79476585388183596</c:v>
                </c:pt>
                <c:pt idx="2">
                  <c:v>0.59297519683837896</c:v>
                </c:pt>
                <c:pt idx="3">
                  <c:v>0.45592285156250001</c:v>
                </c:pt>
                <c:pt idx="4">
                  <c:v>0.44490356445312501</c:v>
                </c:pt>
                <c:pt idx="5">
                  <c:v>0.39118457794189504</c:v>
                </c:pt>
                <c:pt idx="6">
                  <c:v>0.20592287063598602</c:v>
                </c:pt>
                <c:pt idx="7">
                  <c:v>0.12672176361084</c:v>
                </c:pt>
                <c:pt idx="8">
                  <c:v>0.11639118194580099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3-40DF-BE78-5FE8DF518672}"/>
            </c:ext>
          </c:extLst>
        </c:ser>
        <c:ser>
          <c:idx val="1"/>
          <c:order val="1"/>
          <c:tx>
            <c:strRef>
              <c:f>Dom7NET2!$C$1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0031803856387847E-16"/>
                  <c:y val="2.100856878184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D3-40DF-BE78-5FE8DF518672}"/>
                </c:ext>
              </c:extLst>
            </c:dLbl>
            <c:dLbl>
              <c:idx val="1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D3-40DF-BE78-5FE8DF518672}"/>
                </c:ext>
              </c:extLst>
            </c:dLbl>
            <c:dLbl>
              <c:idx val="2"/>
              <c:layout>
                <c:manualLayout>
                  <c:x val="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D3-40DF-BE78-5FE8DF518672}"/>
                </c:ext>
              </c:extLst>
            </c:dLbl>
            <c:dLbl>
              <c:idx val="3"/>
              <c:layout>
                <c:manualLayout>
                  <c:x val="0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D3-40DF-BE78-5FE8DF518672}"/>
                </c:ext>
              </c:extLst>
            </c:dLbl>
            <c:dLbl>
              <c:idx val="4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D3-40DF-BE78-5FE8DF518672}"/>
                </c:ext>
              </c:extLst>
            </c:dLbl>
            <c:dLbl>
              <c:idx val="5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D3-40DF-BE78-5FE8DF518672}"/>
                </c:ext>
              </c:extLst>
            </c:dLbl>
            <c:dLbl>
              <c:idx val="6"/>
              <c:layout>
                <c:manualLayout>
                  <c:x val="-1.0031803856387847E-16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D3-40DF-BE78-5FE8DF518672}"/>
                </c:ext>
              </c:extLst>
            </c:dLbl>
            <c:dLbl>
              <c:idx val="7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D3-40DF-BE78-5FE8DF518672}"/>
                </c:ext>
              </c:extLst>
            </c:dLbl>
            <c:dLbl>
              <c:idx val="8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D3-40DF-BE78-5FE8DF518672}"/>
                </c:ext>
              </c:extLst>
            </c:dLbl>
            <c:numFmt formatCode="0.0%" sourceLinked="0"/>
            <c:spPr>
              <a:solidFill>
                <a:srgbClr val="FFFFCC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Dom7NET2!$A$2:$A$10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Dom7NET2!$C$2:$C$10</c:f>
              <c:numCache>
                <c:formatCode>#,#00%</c:formatCode>
                <c:ptCount val="9"/>
                <c:pt idx="0">
                  <c:v>9.1597795486450195E-2</c:v>
                </c:pt>
                <c:pt idx="1">
                  <c:v>0.139118461608887</c:v>
                </c:pt>
                <c:pt idx="2">
                  <c:v>0.239669418334961</c:v>
                </c:pt>
                <c:pt idx="3">
                  <c:v>0.35399448394775396</c:v>
                </c:pt>
                <c:pt idx="4">
                  <c:v>0.26377410888671898</c:v>
                </c:pt>
                <c:pt idx="5">
                  <c:v>0.27410469055175801</c:v>
                </c:pt>
                <c:pt idx="6">
                  <c:v>0.234159774780273</c:v>
                </c:pt>
                <c:pt idx="7">
                  <c:v>0.265840225219727</c:v>
                </c:pt>
                <c:pt idx="8">
                  <c:v>0.29820936203002901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D3-40DF-BE78-5FE8DF518672}"/>
            </c:ext>
          </c:extLst>
        </c:ser>
        <c:ser>
          <c:idx val="2"/>
          <c:order val="2"/>
          <c:tx>
            <c:strRef>
              <c:f>Dom7NET2!$D$1</c:f>
              <c:strCache>
                <c:ptCount val="1"/>
                <c:pt idx="0">
                  <c:v>voti 1-4</c:v>
                </c:pt>
              </c:strCache>
            </c:strRef>
          </c:tx>
          <c:spPr>
            <a:solidFill>
              <a:srgbClr val="FE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0823794084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D3-40DF-BE78-5FE8DF518672}"/>
                </c:ext>
              </c:extLst>
            </c:dLbl>
            <c:dLbl>
              <c:idx val="1"/>
              <c:layout>
                <c:manualLayout>
                  <c:x val="-2.0063607712775693E-16"/>
                  <c:y val="-2.100823794084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6D3-40DF-BE78-5FE8DF518672}"/>
                </c:ext>
              </c:extLst>
            </c:dLbl>
            <c:dLbl>
              <c:idx val="2"/>
              <c:layout>
                <c:manualLayout>
                  <c:x val="-1.0031803856387847E-16"/>
                  <c:y val="-2.100823794084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D3-40DF-BE78-5FE8DF518672}"/>
                </c:ext>
              </c:extLst>
            </c:dLbl>
            <c:dLbl>
              <c:idx val="3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6D3-40DF-BE78-5FE8DF518672}"/>
                </c:ext>
              </c:extLst>
            </c:dLbl>
            <c:dLbl>
              <c:idx val="4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6D3-40DF-BE78-5FE8DF518672}"/>
                </c:ext>
              </c:extLst>
            </c:dLbl>
            <c:dLbl>
              <c:idx val="5"/>
              <c:layout>
                <c:manualLayout>
                  <c:x val="-1.0031803856387847E-16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6D3-40DF-BE78-5FE8DF518672}"/>
                </c:ext>
              </c:extLst>
            </c:dLbl>
            <c:dLbl>
              <c:idx val="6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6D3-40DF-BE78-5FE8DF518672}"/>
                </c:ext>
              </c:extLst>
            </c:dLbl>
            <c:dLbl>
              <c:idx val="7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6D3-40DF-BE78-5FE8DF518672}"/>
                </c:ext>
              </c:extLst>
            </c:dLbl>
            <c:dLbl>
              <c:idx val="8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6D3-40DF-BE78-5FE8DF518672}"/>
                </c:ext>
              </c:extLst>
            </c:dLbl>
            <c:numFmt formatCode="0.0%" sourceLinked="0"/>
            <c:spPr>
              <a:solidFill>
                <a:srgbClr val="FF0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Dom7NET2!$A$2:$A$10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Dom7NET2!$D$2:$D$10</c:f>
              <c:numCache>
                <c:formatCode>#,#00%</c:formatCode>
                <c:ptCount val="9"/>
                <c:pt idx="0">
                  <c:v>4.5454545021057099E-2</c:v>
                </c:pt>
                <c:pt idx="1">
                  <c:v>3.0303030014038099E-2</c:v>
                </c:pt>
                <c:pt idx="2">
                  <c:v>0.147382917404175</c:v>
                </c:pt>
                <c:pt idx="3">
                  <c:v>0.16597795486450198</c:v>
                </c:pt>
                <c:pt idx="4">
                  <c:v>0.27617080688476603</c:v>
                </c:pt>
                <c:pt idx="5">
                  <c:v>0.25757575988769499</c:v>
                </c:pt>
                <c:pt idx="6">
                  <c:v>0.261019287109375</c:v>
                </c:pt>
                <c:pt idx="7">
                  <c:v>0.60123966217041003</c:v>
                </c:pt>
                <c:pt idx="8">
                  <c:v>0.504820938110352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6D3-40DF-BE78-5FE8DF518672}"/>
            </c:ext>
          </c:extLst>
        </c:ser>
        <c:ser>
          <c:idx val="3"/>
          <c:order val="3"/>
          <c:tx>
            <c:strRef>
              <c:f>Dom7NET2!$E$1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100856878184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6D3-40DF-BE78-5FE8DF518672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6D3-40DF-BE78-5FE8DF518672}"/>
                </c:ext>
              </c:extLst>
            </c:dLbl>
            <c:dLbl>
              <c:idx val="2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6D3-40DF-BE78-5FE8DF518672}"/>
                </c:ext>
              </c:extLst>
            </c:dLbl>
            <c:dLbl>
              <c:idx val="3"/>
              <c:layout>
                <c:manualLayout>
                  <c:x val="0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6D3-40DF-BE78-5FE8DF518672}"/>
                </c:ext>
              </c:extLst>
            </c:dLbl>
            <c:dLbl>
              <c:idx val="4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6D3-40DF-BE78-5FE8DF518672}"/>
                </c:ext>
              </c:extLst>
            </c:dLbl>
            <c:dLbl>
              <c:idx val="5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6D3-40DF-BE78-5FE8DF518672}"/>
                </c:ext>
              </c:extLst>
            </c:dLbl>
            <c:dLbl>
              <c:idx val="6"/>
              <c:layout>
                <c:manualLayout>
                  <c:x val="0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6D3-40DF-BE78-5FE8DF518672}"/>
                </c:ext>
              </c:extLst>
            </c:dLbl>
            <c:dLbl>
              <c:idx val="7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6D3-40DF-BE78-5FE8DF518672}"/>
                </c:ext>
              </c:extLst>
            </c:dLbl>
            <c:dLbl>
              <c:idx val="8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6D3-40DF-BE78-5FE8DF518672}"/>
                </c:ext>
              </c:extLst>
            </c:dLbl>
            <c:numFmt formatCode="0.0%" sourceLinked="0"/>
            <c:spPr>
              <a:solidFill>
                <a:srgbClr val="A5A5A5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Dom7NET2!$A$2:$A$10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Dom7NET2!$E$2:$E$10</c:f>
              <c:numCache>
                <c:formatCode>#,#00%</c:formatCode>
                <c:ptCount val="9"/>
                <c:pt idx="0">
                  <c:v>1.7906335592269899E-2</c:v>
                </c:pt>
                <c:pt idx="1">
                  <c:v>3.5812671184539797E-2</c:v>
                </c:pt>
                <c:pt idx="2">
                  <c:v>1.99724519252777E-2</c:v>
                </c:pt>
                <c:pt idx="3">
                  <c:v>2.41046833992004E-2</c:v>
                </c:pt>
                <c:pt idx="4">
                  <c:v>1.5151515007019001E-2</c:v>
                </c:pt>
                <c:pt idx="5">
                  <c:v>7.7134985923767094E-2</c:v>
                </c:pt>
                <c:pt idx="6">
                  <c:v>0.29889806747436498</c:v>
                </c:pt>
                <c:pt idx="7">
                  <c:v>6.1983472108840896E-3</c:v>
                </c:pt>
                <c:pt idx="8">
                  <c:v>8.0578508377075198E-2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6D3-40DF-BE78-5FE8DF518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6085624"/>
        <c:axId val="346086800"/>
      </c:barChart>
      <c:catAx>
        <c:axId val="346085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it-IT"/>
          </a:p>
        </c:txPr>
        <c:crossAx val="346086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086800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46085624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Gestire i rapporti con i fornitori per riorganizzare lavoro e forniture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tables!$D$195</c:f>
              <c:strCache>
                <c:ptCount val="1"/>
                <c:pt idx="0">
                  <c:v>Gestire i rapporti con i fornitori per riorganizzare lavoro e forniture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28F3-42E3-9701-EF984E23B4D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28F3-42E3-9701-EF984E23B4D0}"/>
              </c:ext>
            </c:extLst>
          </c:dPt>
          <c:dPt>
            <c:idx val="2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28F3-42E3-9701-EF984E23B4D0}"/>
              </c:ext>
            </c:extLst>
          </c:dPt>
          <c:dPt>
            <c:idx val="3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28F3-42E3-9701-EF984E23B4D0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28F3-42E3-9701-EF984E23B4D0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28F3-42E3-9701-EF984E23B4D0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28F3-42E3-9701-EF984E23B4D0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28F3-42E3-9701-EF984E23B4D0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28F3-42E3-9701-EF984E23B4D0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28F3-42E3-9701-EF984E23B4D0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28F3-42E3-9701-EF984E23B4D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tables!$F$195:$F$198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tables!$G$195:$G$198</c:f>
              <c:numCache>
                <c:formatCode>#,#00%</c:formatCode>
                <c:ptCount val="4"/>
                <c:pt idx="0">
                  <c:v>0.1777</c:v>
                </c:pt>
                <c:pt idx="1">
                  <c:v>0.3967</c:v>
                </c:pt>
                <c:pt idx="2">
                  <c:v>0.312</c:v>
                </c:pt>
                <c:pt idx="3">
                  <c:v>0.11359999999999999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8F3-42E3-9701-EF984E23B4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Gestire i rapporti con i fornitori per riorganizzare lavoro e forniture</a:t>
            </a:r>
          </a:p>
        </c:rich>
      </c:tx>
      <c:layout>
        <c:manualLayout>
          <c:xMode val="edge"/>
          <c:yMode val="edge"/>
          <c:x val="0.20569683582041942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tables!$H$195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96B-4A72-AB1E-FA16619A8BC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E4-4A7E-B254-469A26F5DD9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E4-4A7E-B254-469A26F5DD9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E4-4A7E-B254-469A26F5DD9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E4-4A7E-B254-469A26F5DD9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E4-4A7E-B254-469A26F5DD9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E4-4A7E-B254-469A26F5DD9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E4-4A7E-B254-469A26F5DD9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tables!$I$195:$AM$195</c:f>
              <c:numCache>
                <c:formatCode>General</c:formatCode>
                <c:ptCount val="31"/>
                <c:pt idx="0" formatCode="#,#00%">
                  <c:v>0.1777</c:v>
                </c:pt>
                <c:pt idx="2" formatCode="0%">
                  <c:v>0.17749999999999999</c:v>
                </c:pt>
                <c:pt idx="3" formatCode="0%">
                  <c:v>0.1784</c:v>
                </c:pt>
                <c:pt idx="5" formatCode="0%">
                  <c:v>0.19269999999999998</c:v>
                </c:pt>
                <c:pt idx="6" formatCode="0%">
                  <c:v>0.1638</c:v>
                </c:pt>
                <c:pt idx="7" formatCode="0%">
                  <c:v>0.15679999999999999</c:v>
                </c:pt>
                <c:pt idx="8" formatCode="0%">
                  <c:v>0.19329999999999997</c:v>
                </c:pt>
                <c:pt idx="9" formatCode="0%">
                  <c:v>0.2</c:v>
                </c:pt>
                <c:pt idx="11" formatCode="0%">
                  <c:v>0.1837</c:v>
                </c:pt>
                <c:pt idx="12" formatCode="0%">
                  <c:v>0.1595</c:v>
                </c:pt>
                <c:pt idx="13" formatCode="0%">
                  <c:v>0.16969999999999999</c:v>
                </c:pt>
                <c:pt idx="15" formatCode="0%">
                  <c:v>0.18100000000000002</c:v>
                </c:pt>
                <c:pt idx="16" formatCode="0%">
                  <c:v>0.18149999999999999</c:v>
                </c:pt>
                <c:pt idx="17" formatCode="0%">
                  <c:v>0.16039999999999999</c:v>
                </c:pt>
                <c:pt idx="18" formatCode="0%">
                  <c:v>0.18090000000000001</c:v>
                </c:pt>
                <c:pt idx="19" formatCode="0%">
                  <c:v>0.188</c:v>
                </c:pt>
                <c:pt idx="21" formatCode="0%">
                  <c:v>0.15640000000000001</c:v>
                </c:pt>
                <c:pt idx="22" formatCode="0%">
                  <c:v>0.1638</c:v>
                </c:pt>
                <c:pt idx="23" formatCode="0%">
                  <c:v>0.19489999999999999</c:v>
                </c:pt>
                <c:pt idx="24" formatCode="0%">
                  <c:v>0.2278</c:v>
                </c:pt>
                <c:pt idx="26" formatCode="0%">
                  <c:v>0.14599999999999999</c:v>
                </c:pt>
                <c:pt idx="27" formatCode="0%">
                  <c:v>0.20190000000000002</c:v>
                </c:pt>
                <c:pt idx="29" formatCode="0%">
                  <c:v>0.13769999999999999</c:v>
                </c:pt>
                <c:pt idx="30" formatCode="0%">
                  <c:v>0.19870000000000002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9E4-4A7E-B254-469A26F5DD9F}"/>
            </c:ext>
          </c:extLst>
        </c:ser>
        <c:ser>
          <c:idx val="1"/>
          <c:order val="1"/>
          <c:tx>
            <c:strRef>
              <c:f>tables!$H$196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96B-4A72-AB1E-FA16619A8BC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E4-4A7E-B254-469A26F5DD9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E4-4A7E-B254-469A26F5DD9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9E4-4A7E-B254-469A26F5DD9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9E4-4A7E-B254-469A26F5DD9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9E4-4A7E-B254-469A26F5DD9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9E4-4A7E-B254-469A26F5DD9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9E4-4A7E-B254-469A26F5DD9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tables!$I$196:$AM$196</c:f>
              <c:numCache>
                <c:formatCode>General</c:formatCode>
                <c:ptCount val="31"/>
                <c:pt idx="0" formatCode="#,#00%">
                  <c:v>0.3967</c:v>
                </c:pt>
                <c:pt idx="2" formatCode="0%">
                  <c:v>0.40149999999999997</c:v>
                </c:pt>
                <c:pt idx="3" formatCode="0%">
                  <c:v>0.37549999999999994</c:v>
                </c:pt>
                <c:pt idx="5" formatCode="0%">
                  <c:v>0.38020000000000004</c:v>
                </c:pt>
                <c:pt idx="6" formatCode="0%">
                  <c:v>0.41110000000000002</c:v>
                </c:pt>
                <c:pt idx="7" formatCode="0%">
                  <c:v>0.40619999999999995</c:v>
                </c:pt>
                <c:pt idx="8" formatCode="0%">
                  <c:v>0.4118</c:v>
                </c:pt>
                <c:pt idx="9" formatCode="0%">
                  <c:v>0.34360000000000002</c:v>
                </c:pt>
                <c:pt idx="11" formatCode="0%">
                  <c:v>0.39380000000000004</c:v>
                </c:pt>
                <c:pt idx="12" formatCode="0%">
                  <c:v>0.43099999999999999</c:v>
                </c:pt>
                <c:pt idx="13" formatCode="0%">
                  <c:v>0.38009999999999999</c:v>
                </c:pt>
                <c:pt idx="15" formatCode="0%">
                  <c:v>0.4052</c:v>
                </c:pt>
                <c:pt idx="16" formatCode="0%">
                  <c:v>0.39640000000000003</c:v>
                </c:pt>
                <c:pt idx="17" formatCode="0%">
                  <c:v>0.434</c:v>
                </c:pt>
                <c:pt idx="18" formatCode="0%">
                  <c:v>0.43619999999999998</c:v>
                </c:pt>
                <c:pt idx="19" formatCode="0%">
                  <c:v>0.42859999999999998</c:v>
                </c:pt>
                <c:pt idx="21" formatCode="0%">
                  <c:v>0.37840000000000001</c:v>
                </c:pt>
                <c:pt idx="22" formatCode="0%">
                  <c:v>0.45960000000000001</c:v>
                </c:pt>
                <c:pt idx="23" formatCode="0%">
                  <c:v>0.3493</c:v>
                </c:pt>
                <c:pt idx="24" formatCode="0%">
                  <c:v>0.3629</c:v>
                </c:pt>
                <c:pt idx="26" formatCode="0%">
                  <c:v>0.36829999999999996</c:v>
                </c:pt>
                <c:pt idx="27" formatCode="0%">
                  <c:v>0.41850000000000004</c:v>
                </c:pt>
                <c:pt idx="29" formatCode="0%">
                  <c:v>0.37520000000000003</c:v>
                </c:pt>
                <c:pt idx="30" formatCode="0%">
                  <c:v>0.40799999999999997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9E4-4A7E-B254-469A26F5DD9F}"/>
            </c:ext>
          </c:extLst>
        </c:ser>
        <c:ser>
          <c:idx val="2"/>
          <c:order val="2"/>
          <c:tx>
            <c:strRef>
              <c:f>tables!$H$197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96B-4A72-AB1E-FA16619A8BC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9E4-4A7E-B254-469A26F5DD9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9E4-4A7E-B254-469A26F5DD9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9E4-4A7E-B254-469A26F5DD9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9E4-4A7E-B254-469A26F5DD9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9E4-4A7E-B254-469A26F5DD9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9E4-4A7E-B254-469A26F5DD9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9E4-4A7E-B254-469A26F5DD9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tables!$I$197:$AM$197</c:f>
              <c:numCache>
                <c:formatCode>General</c:formatCode>
                <c:ptCount val="31"/>
                <c:pt idx="0" formatCode="#,#00%">
                  <c:v>0.312</c:v>
                </c:pt>
                <c:pt idx="2" formatCode="0%">
                  <c:v>0.31109999999999999</c:v>
                </c:pt>
                <c:pt idx="3" formatCode="0%">
                  <c:v>0.316</c:v>
                </c:pt>
                <c:pt idx="5" formatCode="0%">
                  <c:v>0.28649999999999998</c:v>
                </c:pt>
                <c:pt idx="6" formatCode="0%">
                  <c:v>0.29969999999999997</c:v>
                </c:pt>
                <c:pt idx="7" formatCode="0%">
                  <c:v>0.31590000000000001</c:v>
                </c:pt>
                <c:pt idx="8" formatCode="0%">
                  <c:v>0.31929999999999997</c:v>
                </c:pt>
                <c:pt idx="9" formatCode="0%">
                  <c:v>0.33329999999999999</c:v>
                </c:pt>
                <c:pt idx="11" formatCode="0%">
                  <c:v>0.31</c:v>
                </c:pt>
                <c:pt idx="12" formatCode="0%">
                  <c:v>0.31469999999999998</c:v>
                </c:pt>
                <c:pt idx="13" formatCode="0%">
                  <c:v>0.31730000000000003</c:v>
                </c:pt>
                <c:pt idx="15" formatCode="0%">
                  <c:v>0.29309999999999997</c:v>
                </c:pt>
                <c:pt idx="16" formatCode="0%">
                  <c:v>0.31019999999999998</c:v>
                </c:pt>
                <c:pt idx="17" formatCode="0%">
                  <c:v>0.33020000000000005</c:v>
                </c:pt>
                <c:pt idx="18" formatCode="0%">
                  <c:v>0.26600000000000001</c:v>
                </c:pt>
                <c:pt idx="19" formatCode="0%">
                  <c:v>0.30079999999999996</c:v>
                </c:pt>
                <c:pt idx="21" formatCode="0%">
                  <c:v>0.34460000000000002</c:v>
                </c:pt>
                <c:pt idx="22" formatCode="0%">
                  <c:v>0.28720000000000001</c:v>
                </c:pt>
                <c:pt idx="23" formatCode="0%">
                  <c:v>0.32719999999999999</c:v>
                </c:pt>
                <c:pt idx="24" formatCode="0%">
                  <c:v>0.27850000000000003</c:v>
                </c:pt>
                <c:pt idx="26" formatCode="0%">
                  <c:v>0.34920000000000001</c:v>
                </c:pt>
                <c:pt idx="27" formatCode="0%">
                  <c:v>0.28350000000000003</c:v>
                </c:pt>
                <c:pt idx="29" formatCode="0%">
                  <c:v>0.3553</c:v>
                </c:pt>
                <c:pt idx="30" formatCode="0%">
                  <c:v>0.28920000000000001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9E4-4A7E-B254-469A26F5DD9F}"/>
            </c:ext>
          </c:extLst>
        </c:ser>
        <c:ser>
          <c:idx val="3"/>
          <c:order val="3"/>
          <c:tx>
            <c:strRef>
              <c:f>tables!$H$198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8.356545961002786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6B-4A72-AB1E-FA16619A8BC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9E4-4A7E-B254-469A26F5DD9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9E4-4A7E-B254-469A26F5DD9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9E4-4A7E-B254-469A26F5DD9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9E4-4A7E-B254-469A26F5DD9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9E4-4A7E-B254-469A26F5DD9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9E4-4A7E-B254-469A26F5DD9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9E4-4A7E-B254-469A26F5DD9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tables!$I$198:$AM$198</c:f>
              <c:numCache>
                <c:formatCode>General</c:formatCode>
                <c:ptCount val="31"/>
                <c:pt idx="0" formatCode="#,#00%">
                  <c:v>0.11359999999999999</c:v>
                </c:pt>
                <c:pt idx="2" formatCode="0%">
                  <c:v>0.1099</c:v>
                </c:pt>
                <c:pt idx="3" formatCode="0%">
                  <c:v>0.13009999999999999</c:v>
                </c:pt>
                <c:pt idx="5" formatCode="0%">
                  <c:v>0.1406</c:v>
                </c:pt>
                <c:pt idx="6" formatCode="0%">
                  <c:v>0.12539999999999998</c:v>
                </c:pt>
                <c:pt idx="7" formatCode="0%">
                  <c:v>0.1211</c:v>
                </c:pt>
                <c:pt idx="8" formatCode="0%">
                  <c:v>7.5600000000000001E-2</c:v>
                </c:pt>
                <c:pt idx="9" formatCode="0%">
                  <c:v>0.1231</c:v>
                </c:pt>
                <c:pt idx="11" formatCode="0%">
                  <c:v>0.1125</c:v>
                </c:pt>
                <c:pt idx="12" formatCode="0%">
                  <c:v>9.4800000000000009E-2</c:v>
                </c:pt>
                <c:pt idx="13" formatCode="0%">
                  <c:v>0.1328</c:v>
                </c:pt>
                <c:pt idx="15" formatCode="0%">
                  <c:v>0.1207</c:v>
                </c:pt>
                <c:pt idx="16" formatCode="0%">
                  <c:v>0.11199999999999999</c:v>
                </c:pt>
                <c:pt idx="17" formatCode="0%">
                  <c:v>7.5499999999999998E-2</c:v>
                </c:pt>
                <c:pt idx="18" formatCode="0%">
                  <c:v>0.11699999999999999</c:v>
                </c:pt>
                <c:pt idx="19" formatCode="0%">
                  <c:v>8.2699999999999996E-2</c:v>
                </c:pt>
                <c:pt idx="21" formatCode="0%">
                  <c:v>0.12050000000000001</c:v>
                </c:pt>
                <c:pt idx="22" formatCode="0%">
                  <c:v>8.9399999999999993E-2</c:v>
                </c:pt>
                <c:pt idx="23" formatCode="0%">
                  <c:v>0.12869999999999998</c:v>
                </c:pt>
                <c:pt idx="24" formatCode="0%">
                  <c:v>0.1308</c:v>
                </c:pt>
                <c:pt idx="26" formatCode="0%">
                  <c:v>0.13650000000000001</c:v>
                </c:pt>
                <c:pt idx="27" formatCode="0%">
                  <c:v>9.6099999999999991E-2</c:v>
                </c:pt>
                <c:pt idx="29" formatCode="0%">
                  <c:v>0.13170000000000001</c:v>
                </c:pt>
                <c:pt idx="30" formatCode="0%">
                  <c:v>0.1041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29E4-4A7E-B254-469A26F5DD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0408736"/>
        <c:axId val="340402856"/>
      </c:barChart>
      <c:catAx>
        <c:axId val="34040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0402856"/>
        <c:crosses val="autoZero"/>
        <c:auto val="1"/>
        <c:lblAlgn val="ctr"/>
        <c:lblOffset val="100"/>
        <c:noMultiLvlLbl val="0"/>
      </c:catAx>
      <c:valAx>
        <c:axId val="34040285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040873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Gestire i rapporti con i clienti per riorganizzare lavoro e forniture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tables!$D$200</c:f>
              <c:strCache>
                <c:ptCount val="1"/>
                <c:pt idx="0">
                  <c:v>Gestire i rapporti con i clienti per riorganizzare lavoro e forniture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1148-4B43-BACA-D00B9370ED0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1148-4B43-BACA-D00B9370ED02}"/>
              </c:ext>
            </c:extLst>
          </c:dPt>
          <c:dPt>
            <c:idx val="2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1148-4B43-BACA-D00B9370ED02}"/>
              </c:ext>
            </c:extLst>
          </c:dPt>
          <c:dPt>
            <c:idx val="3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1148-4B43-BACA-D00B9370ED02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1148-4B43-BACA-D00B9370ED02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1148-4B43-BACA-D00B9370ED02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1148-4B43-BACA-D00B9370ED02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1148-4B43-BACA-D00B9370ED02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1148-4B43-BACA-D00B9370ED02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1148-4B43-BACA-D00B9370ED02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1148-4B43-BACA-D00B9370ED0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tables!$F$200:$F$203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tables!$G$200:$G$203</c:f>
              <c:numCache>
                <c:formatCode>#,#00%</c:formatCode>
                <c:ptCount val="4"/>
                <c:pt idx="0">
                  <c:v>0.11289999999999999</c:v>
                </c:pt>
                <c:pt idx="1">
                  <c:v>0.27750000000000002</c:v>
                </c:pt>
                <c:pt idx="2">
                  <c:v>0.38770000000000004</c:v>
                </c:pt>
                <c:pt idx="3">
                  <c:v>0.2218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148-4B43-BACA-D00B9370ED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Gestire i rapporti con i clienti per riorganizzare lavoro e forniture</a:t>
            </a:r>
          </a:p>
        </c:rich>
      </c:tx>
      <c:layout>
        <c:manualLayout>
          <c:xMode val="edge"/>
          <c:yMode val="edge"/>
          <c:x val="0.2142369814990451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tables!$H$200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B06-4DE4-A489-6F9912835C0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6E-4133-822C-5514CAD431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6E-4133-822C-5514CAD4318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6E-4133-822C-5514CAD4318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6E-4133-822C-5514CAD4318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6E-4133-822C-5514CAD4318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6E-4133-822C-5514CAD4318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6E-4133-822C-5514CAD4318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tables!$I$200:$AM$200</c:f>
              <c:numCache>
                <c:formatCode>General</c:formatCode>
                <c:ptCount val="31"/>
                <c:pt idx="0" formatCode="#,#00%">
                  <c:v>0.11289999999999999</c:v>
                </c:pt>
                <c:pt idx="2" formatCode="0%">
                  <c:v>0.109</c:v>
                </c:pt>
                <c:pt idx="3" formatCode="0%">
                  <c:v>0.13009999999999999</c:v>
                </c:pt>
                <c:pt idx="5" formatCode="0%">
                  <c:v>8.8499999999999995E-2</c:v>
                </c:pt>
                <c:pt idx="6" formatCode="0%">
                  <c:v>9.4100000000000003E-2</c:v>
                </c:pt>
                <c:pt idx="7" formatCode="0%">
                  <c:v>0.10210000000000001</c:v>
                </c:pt>
                <c:pt idx="8" formatCode="0%">
                  <c:v>0.1457</c:v>
                </c:pt>
                <c:pt idx="9" formatCode="0%">
                  <c:v>0.12820000000000001</c:v>
                </c:pt>
                <c:pt idx="11" formatCode="0%">
                  <c:v>0.11779999999999999</c:v>
                </c:pt>
                <c:pt idx="12" formatCode="0%">
                  <c:v>0.10339999999999999</c:v>
                </c:pt>
                <c:pt idx="13" formatCode="0%">
                  <c:v>9.9600000000000008E-2</c:v>
                </c:pt>
                <c:pt idx="15" formatCode="0%">
                  <c:v>0.1552</c:v>
                </c:pt>
                <c:pt idx="16" formatCode="0%">
                  <c:v>0.1133</c:v>
                </c:pt>
                <c:pt idx="17" formatCode="0%">
                  <c:v>0.1226</c:v>
                </c:pt>
                <c:pt idx="18" formatCode="0%">
                  <c:v>7.4499999999999997E-2</c:v>
                </c:pt>
                <c:pt idx="19" formatCode="0%">
                  <c:v>0.1128</c:v>
                </c:pt>
                <c:pt idx="21" formatCode="0%">
                  <c:v>7.6100000000000001E-2</c:v>
                </c:pt>
                <c:pt idx="22" formatCode="0%">
                  <c:v>0.1106</c:v>
                </c:pt>
                <c:pt idx="23" formatCode="0%">
                  <c:v>0.1176</c:v>
                </c:pt>
                <c:pt idx="24" formatCode="0%">
                  <c:v>0.1857</c:v>
                </c:pt>
                <c:pt idx="26" formatCode="0%">
                  <c:v>0.13019999999999998</c:v>
                </c:pt>
                <c:pt idx="27" formatCode="0%">
                  <c:v>9.98E-2</c:v>
                </c:pt>
                <c:pt idx="29" formatCode="0%">
                  <c:v>0.12179999999999999</c:v>
                </c:pt>
                <c:pt idx="30" formatCode="0%">
                  <c:v>0.10830000000000001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6E-4133-822C-5514CAD43183}"/>
            </c:ext>
          </c:extLst>
        </c:ser>
        <c:ser>
          <c:idx val="1"/>
          <c:order val="1"/>
          <c:tx>
            <c:strRef>
              <c:f>tables!$H$201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B06-4DE4-A489-6F9912835C0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6E-4133-822C-5514CAD431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6E-4133-822C-5514CAD4318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6E-4133-822C-5514CAD4318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6E-4133-822C-5514CAD4318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6E-4133-822C-5514CAD4318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D6E-4133-822C-5514CAD4318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D6E-4133-822C-5514CAD4318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tables!$I$201:$AM$201</c:f>
              <c:numCache>
                <c:formatCode>General</c:formatCode>
                <c:ptCount val="31"/>
                <c:pt idx="0" formatCode="#,#00%">
                  <c:v>0.27750000000000002</c:v>
                </c:pt>
                <c:pt idx="2" formatCode="0%">
                  <c:v>0.2747</c:v>
                </c:pt>
                <c:pt idx="3" formatCode="0%">
                  <c:v>0.28999999999999998</c:v>
                </c:pt>
                <c:pt idx="5" formatCode="0%">
                  <c:v>0.3281</c:v>
                </c:pt>
                <c:pt idx="6" formatCode="0%">
                  <c:v>0.25440000000000002</c:v>
                </c:pt>
                <c:pt idx="7" formatCode="0%">
                  <c:v>0.27789999999999998</c:v>
                </c:pt>
                <c:pt idx="8" formatCode="0%">
                  <c:v>0.28850000000000003</c:v>
                </c:pt>
                <c:pt idx="9" formatCode="0%">
                  <c:v>0.24100000000000002</c:v>
                </c:pt>
                <c:pt idx="11" formatCode="0%">
                  <c:v>0.26649999999999996</c:v>
                </c:pt>
                <c:pt idx="12" formatCode="0%">
                  <c:v>0.31030000000000002</c:v>
                </c:pt>
                <c:pt idx="13" formatCode="0%">
                  <c:v>0.29149999999999998</c:v>
                </c:pt>
                <c:pt idx="15" formatCode="0%">
                  <c:v>0.26719999999999999</c:v>
                </c:pt>
                <c:pt idx="16" formatCode="0%">
                  <c:v>0.2651</c:v>
                </c:pt>
                <c:pt idx="17" formatCode="0%">
                  <c:v>0.28300000000000003</c:v>
                </c:pt>
                <c:pt idx="18" formatCode="0%">
                  <c:v>0.34039999999999998</c:v>
                </c:pt>
                <c:pt idx="19" formatCode="0%">
                  <c:v>0.35340000000000005</c:v>
                </c:pt>
                <c:pt idx="21" formatCode="0%">
                  <c:v>0.25370000000000004</c:v>
                </c:pt>
                <c:pt idx="22" formatCode="0%">
                  <c:v>0.30430000000000001</c:v>
                </c:pt>
                <c:pt idx="23" formatCode="0%">
                  <c:v>0.26100000000000001</c:v>
                </c:pt>
                <c:pt idx="24" formatCode="0%">
                  <c:v>0.29109999999999997</c:v>
                </c:pt>
                <c:pt idx="26" formatCode="0%">
                  <c:v>0.29049999999999998</c:v>
                </c:pt>
                <c:pt idx="27" formatCode="0%">
                  <c:v>0.2676</c:v>
                </c:pt>
                <c:pt idx="29" formatCode="0%">
                  <c:v>0.2994</c:v>
                </c:pt>
                <c:pt idx="30" formatCode="0%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D6E-4133-822C-5514CAD43183}"/>
            </c:ext>
          </c:extLst>
        </c:ser>
        <c:ser>
          <c:idx val="2"/>
          <c:order val="2"/>
          <c:tx>
            <c:strRef>
              <c:f>tables!$H$202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B06-4DE4-A489-6F9912835C0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D6E-4133-822C-5514CAD431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D6E-4133-822C-5514CAD4318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D6E-4133-822C-5514CAD4318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D6E-4133-822C-5514CAD4318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D6E-4133-822C-5514CAD4318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D6E-4133-822C-5514CAD4318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D6E-4133-822C-5514CAD4318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tables!$I$202:$AM$202</c:f>
              <c:numCache>
                <c:formatCode>General</c:formatCode>
                <c:ptCount val="31"/>
                <c:pt idx="0" formatCode="#,#00%">
                  <c:v>0.38770000000000004</c:v>
                </c:pt>
                <c:pt idx="2" formatCode="0%">
                  <c:v>0.39729999999999999</c:v>
                </c:pt>
                <c:pt idx="3" formatCode="0%">
                  <c:v>0.34570000000000001</c:v>
                </c:pt>
                <c:pt idx="5" formatCode="0%">
                  <c:v>0.375</c:v>
                </c:pt>
                <c:pt idx="6" formatCode="0%">
                  <c:v>0.39369999999999999</c:v>
                </c:pt>
                <c:pt idx="7" formatCode="0%">
                  <c:v>0.38950000000000001</c:v>
                </c:pt>
                <c:pt idx="8" formatCode="0%">
                  <c:v>0.38100000000000001</c:v>
                </c:pt>
                <c:pt idx="9" formatCode="0%">
                  <c:v>0.4</c:v>
                </c:pt>
                <c:pt idx="11" formatCode="0%">
                  <c:v>0.3992</c:v>
                </c:pt>
                <c:pt idx="12" formatCode="0%">
                  <c:v>0.35340000000000005</c:v>
                </c:pt>
                <c:pt idx="13" formatCode="0%">
                  <c:v>0.37640000000000001</c:v>
                </c:pt>
                <c:pt idx="15" formatCode="0%">
                  <c:v>0.37070000000000003</c:v>
                </c:pt>
                <c:pt idx="16" formatCode="0%">
                  <c:v>0.40029999999999999</c:v>
                </c:pt>
                <c:pt idx="17" formatCode="0%">
                  <c:v>0.34909999999999997</c:v>
                </c:pt>
                <c:pt idx="18" formatCode="0%">
                  <c:v>0.35109999999999997</c:v>
                </c:pt>
                <c:pt idx="19" formatCode="0%">
                  <c:v>0.32329999999999998</c:v>
                </c:pt>
                <c:pt idx="21" formatCode="0%">
                  <c:v>0.43130000000000002</c:v>
                </c:pt>
                <c:pt idx="22" formatCode="0%">
                  <c:v>0.37659999999999999</c:v>
                </c:pt>
                <c:pt idx="23" formatCode="0%">
                  <c:v>0.38600000000000001</c:v>
                </c:pt>
                <c:pt idx="24" formatCode="0%">
                  <c:v>0.32490000000000002</c:v>
                </c:pt>
                <c:pt idx="26" formatCode="0%">
                  <c:v>0.37619999999999998</c:v>
                </c:pt>
                <c:pt idx="27" formatCode="0%">
                  <c:v>0.39659999999999995</c:v>
                </c:pt>
                <c:pt idx="29" formatCode="0%">
                  <c:v>0.37520000000000003</c:v>
                </c:pt>
                <c:pt idx="30" formatCode="0%">
                  <c:v>0.39429999999999998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D6E-4133-822C-5514CAD43183}"/>
            </c:ext>
          </c:extLst>
        </c:ser>
        <c:ser>
          <c:idx val="3"/>
          <c:order val="3"/>
          <c:tx>
            <c:strRef>
              <c:f>tables!$H$203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4.1782729805013991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06-4DE4-A489-6F9912835C0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D6E-4133-822C-5514CAD431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D6E-4133-822C-5514CAD4318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D6E-4133-822C-5514CAD4318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D6E-4133-822C-5514CAD4318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D6E-4133-822C-5514CAD4318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D6E-4133-822C-5514CAD4318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D6E-4133-822C-5514CAD4318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tables!$I$203:$AM$203</c:f>
              <c:numCache>
                <c:formatCode>General</c:formatCode>
                <c:ptCount val="31"/>
                <c:pt idx="0" formatCode="#,#00%">
                  <c:v>0.2218</c:v>
                </c:pt>
                <c:pt idx="2" formatCode="0%">
                  <c:v>0.21890000000000001</c:v>
                </c:pt>
                <c:pt idx="3" formatCode="0%">
                  <c:v>0.23420000000000002</c:v>
                </c:pt>
                <c:pt idx="5" formatCode="0%">
                  <c:v>0.20829999999999999</c:v>
                </c:pt>
                <c:pt idx="6" formatCode="0%">
                  <c:v>0.25780000000000003</c:v>
                </c:pt>
                <c:pt idx="7" formatCode="0%">
                  <c:v>0.23039999999999999</c:v>
                </c:pt>
                <c:pt idx="8" formatCode="0%">
                  <c:v>0.18489999999999998</c:v>
                </c:pt>
                <c:pt idx="9" formatCode="0%">
                  <c:v>0.23079999999999998</c:v>
                </c:pt>
                <c:pt idx="11" formatCode="0%">
                  <c:v>0.21660000000000001</c:v>
                </c:pt>
                <c:pt idx="12" formatCode="0%">
                  <c:v>0.23280000000000001</c:v>
                </c:pt>
                <c:pt idx="13" formatCode="0%">
                  <c:v>0.23250000000000001</c:v>
                </c:pt>
                <c:pt idx="15" formatCode="0%">
                  <c:v>0.2069</c:v>
                </c:pt>
                <c:pt idx="16" formatCode="0%">
                  <c:v>0.22140000000000001</c:v>
                </c:pt>
                <c:pt idx="17" formatCode="0%">
                  <c:v>0.24530000000000002</c:v>
                </c:pt>
                <c:pt idx="18" formatCode="0%">
                  <c:v>0.23399999999999999</c:v>
                </c:pt>
                <c:pt idx="19" formatCode="0%">
                  <c:v>0.21050000000000002</c:v>
                </c:pt>
                <c:pt idx="21" formatCode="0%">
                  <c:v>0.2389</c:v>
                </c:pt>
                <c:pt idx="22" formatCode="0%">
                  <c:v>0.20850000000000002</c:v>
                </c:pt>
                <c:pt idx="23" formatCode="0%">
                  <c:v>0.23530000000000001</c:v>
                </c:pt>
                <c:pt idx="24" formatCode="0%">
                  <c:v>0.19829999999999998</c:v>
                </c:pt>
                <c:pt idx="26" formatCode="0%">
                  <c:v>0.20319999999999999</c:v>
                </c:pt>
                <c:pt idx="27" formatCode="0%">
                  <c:v>0.23600000000000002</c:v>
                </c:pt>
                <c:pt idx="29" formatCode="0%">
                  <c:v>0.2036</c:v>
                </c:pt>
                <c:pt idx="30" formatCode="0%">
                  <c:v>0.23129999999999998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8D6E-4133-822C-5514CAD4318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0410696"/>
        <c:axId val="340408344"/>
      </c:barChart>
      <c:catAx>
        <c:axId val="340410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0408344"/>
        <c:crosses val="autoZero"/>
        <c:auto val="1"/>
        <c:lblAlgn val="ctr"/>
        <c:lblOffset val="100"/>
        <c:noMultiLvlLbl val="0"/>
      </c:catAx>
      <c:valAx>
        <c:axId val="34040834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041069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Gestire i rapporti con i fornitori e con i clienti per fare sinergia, scongiurare il panico e trovare soluzioni win-win quando possibile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tables!$D$205</c:f>
              <c:strCache>
                <c:ptCount val="1"/>
                <c:pt idx="0">
                  <c:v>Gestire i rapporti con i fornitori e con i clienti per fare sinergia, scongiurare il panico e trovare soluzioni win-win quando possibile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8E39-41A8-97C4-0695EA5D098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8E39-41A8-97C4-0695EA5D098C}"/>
              </c:ext>
            </c:extLst>
          </c:dPt>
          <c:dPt>
            <c:idx val="2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8E39-41A8-97C4-0695EA5D098C}"/>
              </c:ext>
            </c:extLst>
          </c:dPt>
          <c:dPt>
            <c:idx val="3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8E39-41A8-97C4-0695EA5D098C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8E39-41A8-97C4-0695EA5D098C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8E39-41A8-97C4-0695EA5D098C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8E39-41A8-97C4-0695EA5D098C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8E39-41A8-97C4-0695EA5D098C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8E39-41A8-97C4-0695EA5D098C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8E39-41A8-97C4-0695EA5D098C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8E39-41A8-97C4-0695EA5D098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tables!$F$205:$F$208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tables!$G$205:$G$208</c:f>
              <c:numCache>
                <c:formatCode>#,#00%</c:formatCode>
                <c:ptCount val="4"/>
                <c:pt idx="0">
                  <c:v>0.16870000000000002</c:v>
                </c:pt>
                <c:pt idx="1">
                  <c:v>0.31540000000000001</c:v>
                </c:pt>
                <c:pt idx="2">
                  <c:v>0.3795</c:v>
                </c:pt>
                <c:pt idx="3">
                  <c:v>0.13639999999999999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E39-41A8-97C4-0695EA5D09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Gestire i rapporti con i fornitori e con i clienti per fare sinergia, scongiurare il panico</a:t>
            </a:r>
            <a:b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e trovare soluzioni </a:t>
            </a:r>
            <a:r>
              <a:rPr lang="it-IT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win-win</a:t>
            </a: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quando possibile</a:t>
            </a:r>
          </a:p>
        </c:rich>
      </c:tx>
      <c:layout>
        <c:manualLayout>
          <c:xMode val="edge"/>
          <c:yMode val="edge"/>
          <c:x val="0.12193771474159022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tables!$H$205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53F-43DF-BC14-79D7B05671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1D-47A6-833B-9DDB547C06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1D-47A6-833B-9DDB547C062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1D-47A6-833B-9DDB547C062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1D-47A6-833B-9DDB547C062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1D-47A6-833B-9DDB547C062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1D-47A6-833B-9DDB547C062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1D-47A6-833B-9DDB547C062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tables!$I$205:$AM$205</c:f>
              <c:numCache>
                <c:formatCode>General</c:formatCode>
                <c:ptCount val="31"/>
                <c:pt idx="0" formatCode="#,#00%">
                  <c:v>0.16870000000000002</c:v>
                </c:pt>
                <c:pt idx="2" formatCode="0%">
                  <c:v>0.1648</c:v>
                </c:pt>
                <c:pt idx="3" formatCode="0%">
                  <c:v>0.18590000000000001</c:v>
                </c:pt>
                <c:pt idx="5" formatCode="0%">
                  <c:v>0.1406</c:v>
                </c:pt>
                <c:pt idx="6" formatCode="0%">
                  <c:v>0.1777</c:v>
                </c:pt>
                <c:pt idx="7" formatCode="0%">
                  <c:v>0.15439999999999998</c:v>
                </c:pt>
                <c:pt idx="8" formatCode="0%">
                  <c:v>0.17649999999999999</c:v>
                </c:pt>
                <c:pt idx="9" formatCode="0%">
                  <c:v>0.2</c:v>
                </c:pt>
                <c:pt idx="11" formatCode="0%">
                  <c:v>0.17620000000000002</c:v>
                </c:pt>
                <c:pt idx="12" formatCode="0%">
                  <c:v>0.14219999999999999</c:v>
                </c:pt>
                <c:pt idx="13" formatCode="0%">
                  <c:v>0.16239999999999999</c:v>
                </c:pt>
                <c:pt idx="15" formatCode="0%">
                  <c:v>0.2069</c:v>
                </c:pt>
                <c:pt idx="16" formatCode="0%">
                  <c:v>0.17629999999999998</c:v>
                </c:pt>
                <c:pt idx="17" formatCode="0%">
                  <c:v>0.16039999999999999</c:v>
                </c:pt>
                <c:pt idx="18" formatCode="0%">
                  <c:v>0.13830000000000001</c:v>
                </c:pt>
                <c:pt idx="19" formatCode="0%">
                  <c:v>0.19550000000000001</c:v>
                </c:pt>
                <c:pt idx="21" formatCode="0%">
                  <c:v>0.1522</c:v>
                </c:pt>
                <c:pt idx="22" formatCode="0%">
                  <c:v>0.18090000000000001</c:v>
                </c:pt>
                <c:pt idx="23" formatCode="0%">
                  <c:v>0.17280000000000001</c:v>
                </c:pt>
                <c:pt idx="24" formatCode="0%">
                  <c:v>0.17300000000000001</c:v>
                </c:pt>
                <c:pt idx="26" formatCode="0%">
                  <c:v>0.16980000000000001</c:v>
                </c:pt>
                <c:pt idx="27" formatCode="0%">
                  <c:v>0.16789999999999999</c:v>
                </c:pt>
                <c:pt idx="29" formatCode="0%">
                  <c:v>0.16969999999999999</c:v>
                </c:pt>
                <c:pt idx="30" formatCode="0%">
                  <c:v>0.16820000000000002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1D-47A6-833B-9DDB547C0627}"/>
            </c:ext>
          </c:extLst>
        </c:ser>
        <c:ser>
          <c:idx val="1"/>
          <c:order val="1"/>
          <c:tx>
            <c:strRef>
              <c:f>tables!$H$206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53F-43DF-BC14-79D7B05671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1D-47A6-833B-9DDB547C06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1D-47A6-833B-9DDB547C062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C1D-47A6-833B-9DDB547C062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C1D-47A6-833B-9DDB547C062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C1D-47A6-833B-9DDB547C062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C1D-47A6-833B-9DDB547C062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C1D-47A6-833B-9DDB547C062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tables!$I$206:$AM$206</c:f>
              <c:numCache>
                <c:formatCode>General</c:formatCode>
                <c:ptCount val="31"/>
                <c:pt idx="0" formatCode="#,#00%">
                  <c:v>0.31540000000000001</c:v>
                </c:pt>
                <c:pt idx="2" formatCode="0%">
                  <c:v>0.31869999999999998</c:v>
                </c:pt>
                <c:pt idx="3" formatCode="0%">
                  <c:v>0.30109999999999998</c:v>
                </c:pt>
                <c:pt idx="5" formatCode="0%">
                  <c:v>0.29170000000000001</c:v>
                </c:pt>
                <c:pt idx="6" formatCode="0%">
                  <c:v>0.30659999999999998</c:v>
                </c:pt>
                <c:pt idx="7" formatCode="0%">
                  <c:v>0.34200000000000003</c:v>
                </c:pt>
                <c:pt idx="8" formatCode="0%">
                  <c:v>0.32770000000000005</c:v>
                </c:pt>
                <c:pt idx="9" formatCode="0%">
                  <c:v>0.27179999999999999</c:v>
                </c:pt>
                <c:pt idx="11" formatCode="0%">
                  <c:v>0.32700000000000001</c:v>
                </c:pt>
                <c:pt idx="12" formatCode="0%">
                  <c:v>0.3276</c:v>
                </c:pt>
                <c:pt idx="13" formatCode="0%">
                  <c:v>0.26569999999999999</c:v>
                </c:pt>
                <c:pt idx="15" formatCode="0%">
                  <c:v>0.3448</c:v>
                </c:pt>
                <c:pt idx="16" formatCode="0%">
                  <c:v>0.32299999999999995</c:v>
                </c:pt>
                <c:pt idx="17" formatCode="0%">
                  <c:v>0.27360000000000001</c:v>
                </c:pt>
                <c:pt idx="18" formatCode="0%">
                  <c:v>0.38299999999999995</c:v>
                </c:pt>
                <c:pt idx="19" formatCode="0%">
                  <c:v>0.24809999999999999</c:v>
                </c:pt>
                <c:pt idx="21" formatCode="0%">
                  <c:v>0.32979999999999998</c:v>
                </c:pt>
                <c:pt idx="22" formatCode="0%">
                  <c:v>0.32770000000000005</c:v>
                </c:pt>
                <c:pt idx="23" formatCode="0%">
                  <c:v>0.30149999999999999</c:v>
                </c:pt>
                <c:pt idx="24" formatCode="0%">
                  <c:v>0.27850000000000003</c:v>
                </c:pt>
                <c:pt idx="26" formatCode="0%">
                  <c:v>0.29520000000000002</c:v>
                </c:pt>
                <c:pt idx="27" formatCode="0%">
                  <c:v>0.33090000000000003</c:v>
                </c:pt>
                <c:pt idx="29" formatCode="0%">
                  <c:v>0.29339999999999999</c:v>
                </c:pt>
                <c:pt idx="30" formatCode="0%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C1D-47A6-833B-9DDB547C0627}"/>
            </c:ext>
          </c:extLst>
        </c:ser>
        <c:ser>
          <c:idx val="2"/>
          <c:order val="2"/>
          <c:tx>
            <c:strRef>
              <c:f>tables!$H$207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53F-43DF-BC14-79D7B05671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C1D-47A6-833B-9DDB547C06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C1D-47A6-833B-9DDB547C062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C1D-47A6-833B-9DDB547C062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C1D-47A6-833B-9DDB547C062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C1D-47A6-833B-9DDB547C062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C1D-47A6-833B-9DDB547C062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C1D-47A6-833B-9DDB547C062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tables!$I$207:$AM$207</c:f>
              <c:numCache>
                <c:formatCode>General</c:formatCode>
                <c:ptCount val="31"/>
                <c:pt idx="0" formatCode="#,#00%">
                  <c:v>0.3795</c:v>
                </c:pt>
                <c:pt idx="2" formatCode="0%">
                  <c:v>0.38969999999999999</c:v>
                </c:pt>
                <c:pt idx="3" formatCode="0%">
                  <c:v>0.33460000000000001</c:v>
                </c:pt>
                <c:pt idx="5" formatCode="0%">
                  <c:v>0.39579999999999999</c:v>
                </c:pt>
                <c:pt idx="6" formatCode="0%">
                  <c:v>0.3589</c:v>
                </c:pt>
                <c:pt idx="7" formatCode="0%">
                  <c:v>0.3705</c:v>
                </c:pt>
                <c:pt idx="8" formatCode="0%">
                  <c:v>0.39779999999999999</c:v>
                </c:pt>
                <c:pt idx="9" formatCode="0%">
                  <c:v>0.3795</c:v>
                </c:pt>
                <c:pt idx="11" formatCode="0%">
                  <c:v>0.36310000000000003</c:v>
                </c:pt>
                <c:pt idx="12" formatCode="0%">
                  <c:v>0.39219999999999999</c:v>
                </c:pt>
                <c:pt idx="13" formatCode="0%">
                  <c:v>0.42799999999999999</c:v>
                </c:pt>
                <c:pt idx="15" formatCode="0%">
                  <c:v>0.37929999999999997</c:v>
                </c:pt>
                <c:pt idx="16" formatCode="0%">
                  <c:v>0.35909999999999997</c:v>
                </c:pt>
                <c:pt idx="17" formatCode="0%">
                  <c:v>0.44340000000000002</c:v>
                </c:pt>
                <c:pt idx="18" formatCode="0%">
                  <c:v>0.35109999999999997</c:v>
                </c:pt>
                <c:pt idx="19" formatCode="0%">
                  <c:v>0.42859999999999998</c:v>
                </c:pt>
                <c:pt idx="21" formatCode="0%">
                  <c:v>0.3911</c:v>
                </c:pt>
                <c:pt idx="22" formatCode="0%">
                  <c:v>0.37450000000000006</c:v>
                </c:pt>
                <c:pt idx="23" formatCode="0%">
                  <c:v>0.35289999999999999</c:v>
                </c:pt>
                <c:pt idx="24" formatCode="0%">
                  <c:v>0.39659999999999995</c:v>
                </c:pt>
                <c:pt idx="26" formatCode="0%">
                  <c:v>0.39679999999999999</c:v>
                </c:pt>
                <c:pt idx="27" formatCode="0%">
                  <c:v>0.36619999999999997</c:v>
                </c:pt>
                <c:pt idx="29" formatCode="0%">
                  <c:v>0.4052</c:v>
                </c:pt>
                <c:pt idx="30" formatCode="0%">
                  <c:v>0.36590000000000006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C1D-47A6-833B-9DDB547C0627}"/>
            </c:ext>
          </c:extLst>
        </c:ser>
        <c:ser>
          <c:idx val="3"/>
          <c:order val="3"/>
          <c:tx>
            <c:strRef>
              <c:f>tables!$H$208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8.356545961002786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3F-43DF-BC14-79D7B05671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C1D-47A6-833B-9DDB547C06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C1D-47A6-833B-9DDB547C062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C1D-47A6-833B-9DDB547C062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C1D-47A6-833B-9DDB547C062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C1D-47A6-833B-9DDB547C062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C1D-47A6-833B-9DDB547C062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C1D-47A6-833B-9DDB547C062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tables!$I$208:$AM$208</c:f>
              <c:numCache>
                <c:formatCode>General</c:formatCode>
                <c:ptCount val="31"/>
                <c:pt idx="0" formatCode="#,#00%">
                  <c:v>0.13639999999999999</c:v>
                </c:pt>
                <c:pt idx="2" formatCode="0%">
                  <c:v>0.1268</c:v>
                </c:pt>
                <c:pt idx="3" formatCode="0%">
                  <c:v>0.1784</c:v>
                </c:pt>
                <c:pt idx="5" formatCode="0%">
                  <c:v>0.17190000000000003</c:v>
                </c:pt>
                <c:pt idx="6" formatCode="0%">
                  <c:v>0.15679999999999999</c:v>
                </c:pt>
                <c:pt idx="7" formatCode="0%">
                  <c:v>0.13300000000000001</c:v>
                </c:pt>
                <c:pt idx="8" formatCode="0%">
                  <c:v>9.8000000000000004E-2</c:v>
                </c:pt>
                <c:pt idx="9" formatCode="0%">
                  <c:v>0.1487</c:v>
                </c:pt>
                <c:pt idx="11" formatCode="0%">
                  <c:v>0.1338</c:v>
                </c:pt>
                <c:pt idx="12" formatCode="0%">
                  <c:v>0.13789999999999999</c:v>
                </c:pt>
                <c:pt idx="13" formatCode="0%">
                  <c:v>0.1439</c:v>
                </c:pt>
                <c:pt idx="15" formatCode="0%">
                  <c:v>6.9000000000000006E-2</c:v>
                </c:pt>
                <c:pt idx="16" formatCode="0%">
                  <c:v>0.1416</c:v>
                </c:pt>
                <c:pt idx="17" formatCode="0%">
                  <c:v>0.1226</c:v>
                </c:pt>
                <c:pt idx="18" formatCode="0%">
                  <c:v>0.12770000000000001</c:v>
                </c:pt>
                <c:pt idx="19" formatCode="0%">
                  <c:v>0.1278</c:v>
                </c:pt>
                <c:pt idx="21" formatCode="0%">
                  <c:v>0.1268</c:v>
                </c:pt>
                <c:pt idx="22" formatCode="0%">
                  <c:v>0.11699999999999999</c:v>
                </c:pt>
                <c:pt idx="23" formatCode="0%">
                  <c:v>0.17280000000000001</c:v>
                </c:pt>
                <c:pt idx="24" formatCode="0%">
                  <c:v>0.15190000000000001</c:v>
                </c:pt>
                <c:pt idx="26" formatCode="0%">
                  <c:v>0.1381</c:v>
                </c:pt>
                <c:pt idx="27" formatCode="0%">
                  <c:v>0.13500000000000001</c:v>
                </c:pt>
                <c:pt idx="29" formatCode="0%">
                  <c:v>0.13170000000000001</c:v>
                </c:pt>
                <c:pt idx="30" formatCode="0%">
                  <c:v>0.13880000000000001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9C1D-47A6-833B-9DDB547C062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0409128"/>
        <c:axId val="340411088"/>
      </c:barChart>
      <c:catAx>
        <c:axId val="340409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0411088"/>
        <c:crosses val="autoZero"/>
        <c:auto val="1"/>
        <c:lblAlgn val="ctr"/>
        <c:lblOffset val="100"/>
        <c:noMultiLvlLbl val="0"/>
      </c:catAx>
      <c:valAx>
        <c:axId val="34041108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040912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Gestire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la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riorganizzazione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del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lavoro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, le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attività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in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presenza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o a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distanza</a:t>
            </a:r>
            <a:b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dei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dipendenti</a:t>
            </a:r>
            <a:endParaRPr lang="en-US" sz="1400" u="sng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tables!$D$210</c:f>
              <c:strCache>
                <c:ptCount val="1"/>
                <c:pt idx="0">
                  <c:v>Gestire la riorganizzazione del lavoro, le attività in presenza o a distanza dei dipendenti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DA88-475D-BFCB-B2E70C7EC1EE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DA88-475D-BFCB-B2E70C7EC1EE}"/>
              </c:ext>
            </c:extLst>
          </c:dPt>
          <c:dPt>
            <c:idx val="2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DA88-475D-BFCB-B2E70C7EC1EE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DA88-475D-BFCB-B2E70C7EC1EE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DA88-475D-BFCB-B2E70C7EC1EE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DA88-475D-BFCB-B2E70C7EC1EE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DA88-475D-BFCB-B2E70C7EC1EE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DA88-475D-BFCB-B2E70C7EC1EE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DA88-475D-BFCB-B2E70C7EC1EE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DA88-475D-BFCB-B2E70C7EC1EE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DA88-475D-BFCB-B2E70C7EC1EE}"/>
              </c:ext>
            </c:extLst>
          </c:dPt>
          <c:dLbls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88-475D-BFCB-B2E70C7EC1E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tables!$F$210:$F$211</c:f>
              <c:strCache>
                <c:ptCount val="2"/>
                <c:pt idx="0">
                  <c:v>poco/per niente</c:v>
                </c:pt>
                <c:pt idx="1">
                  <c:v>molto/abbastanza</c:v>
                </c:pt>
              </c:strCache>
            </c:strRef>
          </c:cat>
          <c:val>
            <c:numRef>
              <c:f>tables!$G$210:$G$211</c:f>
              <c:numCache>
                <c:formatCode>#,#00%</c:formatCode>
                <c:ptCount val="2"/>
                <c:pt idx="0">
                  <c:v>0.36159999999999998</c:v>
                </c:pt>
                <c:pt idx="1">
                  <c:v>0.63840000000000008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A88-475D-BFCB-B2E70C7EC1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Gestire la riorganizzazione del lavoro, le attività in presenza o a distanza dei dipendenti</a:t>
            </a:r>
          </a:p>
        </c:rich>
      </c:tx>
      <c:layout>
        <c:manualLayout>
          <c:xMode val="edge"/>
          <c:yMode val="edge"/>
          <c:x val="0.11816034261450577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tables!$H$210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8B1-441B-AF42-CCD5E8228D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DA-4F4D-8D8D-57D6BE1DB6C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DA-4F4D-8D8D-57D6BE1DB6C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DA-4F4D-8D8D-57D6BE1DB6C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DA-4F4D-8D8D-57D6BE1DB6C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DA-4F4D-8D8D-57D6BE1DB6C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DA-4F4D-8D8D-57D6BE1DB6C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DA-4F4D-8D8D-57D6BE1DB6C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tables!$I$210:$AM$210</c:f>
              <c:numCache>
                <c:formatCode>General</c:formatCode>
                <c:ptCount val="31"/>
                <c:pt idx="0" formatCode="#,#00%">
                  <c:v>0.36159999999999998</c:v>
                </c:pt>
                <c:pt idx="2" formatCode="0%">
                  <c:v>0.37359999999999999</c:v>
                </c:pt>
                <c:pt idx="3" formatCode="0%">
                  <c:v>0.30859999999999999</c:v>
                </c:pt>
                <c:pt idx="5" formatCode="0%">
                  <c:v>0.2969</c:v>
                </c:pt>
                <c:pt idx="6" formatCode="0%">
                  <c:v>0.33799999999999997</c:v>
                </c:pt>
                <c:pt idx="7" formatCode="0%">
                  <c:v>0.36099999999999999</c:v>
                </c:pt>
                <c:pt idx="8" formatCode="0%">
                  <c:v>0.39500000000000002</c:v>
                </c:pt>
                <c:pt idx="9" formatCode="0%">
                  <c:v>0.4</c:v>
                </c:pt>
                <c:pt idx="11" formatCode="0%">
                  <c:v>0.35240000000000005</c:v>
                </c:pt>
                <c:pt idx="12" formatCode="0%">
                  <c:v>0.375</c:v>
                </c:pt>
                <c:pt idx="13" formatCode="0%">
                  <c:v>0.36899999999999999</c:v>
                </c:pt>
                <c:pt idx="15" formatCode="0%">
                  <c:v>0.37929999999999997</c:v>
                </c:pt>
                <c:pt idx="16" formatCode="0%">
                  <c:v>0.33979999999999999</c:v>
                </c:pt>
                <c:pt idx="17" formatCode="0%">
                  <c:v>0.34909999999999997</c:v>
                </c:pt>
                <c:pt idx="18" formatCode="0%">
                  <c:v>0.39360000000000001</c:v>
                </c:pt>
                <c:pt idx="19" formatCode="0%">
                  <c:v>0.38350000000000001</c:v>
                </c:pt>
                <c:pt idx="21" formatCode="0%">
                  <c:v>0.42070000000000002</c:v>
                </c:pt>
                <c:pt idx="22" formatCode="0%">
                  <c:v>0.34259999999999996</c:v>
                </c:pt>
                <c:pt idx="23" formatCode="0%">
                  <c:v>0.29410000000000003</c:v>
                </c:pt>
                <c:pt idx="24" formatCode="0%">
                  <c:v>0.35859999999999997</c:v>
                </c:pt>
                <c:pt idx="26" formatCode="0%">
                  <c:v>0.37939999999999996</c:v>
                </c:pt>
                <c:pt idx="27" formatCode="0%">
                  <c:v>0.34789999999999999</c:v>
                </c:pt>
                <c:pt idx="29" formatCode="0%">
                  <c:v>0.38719999999999999</c:v>
                </c:pt>
                <c:pt idx="30" formatCode="0%">
                  <c:v>0.34810000000000002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DA-4F4D-8D8D-57D6BE1DB6C1}"/>
            </c:ext>
          </c:extLst>
        </c:ser>
        <c:ser>
          <c:idx val="1"/>
          <c:order val="1"/>
          <c:tx>
            <c:strRef>
              <c:f>tables!$H$211</c:f>
              <c:strCache>
                <c:ptCount val="1"/>
                <c:pt idx="0">
                  <c:v>molto/abbastanza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6.9637883008356483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B1-441B-AF42-CCD5E8228D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DA-4F4D-8D8D-57D6BE1DB6C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DA-4F4D-8D8D-57D6BE1DB6C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EDA-4F4D-8D8D-57D6BE1DB6C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DA-4F4D-8D8D-57D6BE1DB6C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EDA-4F4D-8D8D-57D6BE1DB6C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EDA-4F4D-8D8D-57D6BE1DB6C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EDA-4F4D-8D8D-57D6BE1DB6C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tables!$I$211:$AM$211</c:f>
              <c:numCache>
                <c:formatCode>General</c:formatCode>
                <c:ptCount val="31"/>
                <c:pt idx="0" formatCode="#,#00%">
                  <c:v>0.63840000000000008</c:v>
                </c:pt>
                <c:pt idx="2" formatCode="0%">
                  <c:v>0.62639999999999996</c:v>
                </c:pt>
                <c:pt idx="3" formatCode="0%">
                  <c:v>0.69140000000000001</c:v>
                </c:pt>
                <c:pt idx="5" formatCode="0%">
                  <c:v>0.70310000000000006</c:v>
                </c:pt>
                <c:pt idx="6" formatCode="0%">
                  <c:v>0.66200000000000003</c:v>
                </c:pt>
                <c:pt idx="7" formatCode="0%">
                  <c:v>0.63900000000000001</c:v>
                </c:pt>
                <c:pt idx="8" formatCode="0%">
                  <c:v>0.60499999999999998</c:v>
                </c:pt>
                <c:pt idx="9" formatCode="0%">
                  <c:v>0.6</c:v>
                </c:pt>
                <c:pt idx="11" formatCode="0%">
                  <c:v>0.64760000000000006</c:v>
                </c:pt>
                <c:pt idx="12" formatCode="0%">
                  <c:v>0.625</c:v>
                </c:pt>
                <c:pt idx="13" formatCode="0%">
                  <c:v>0.63100000000000001</c:v>
                </c:pt>
                <c:pt idx="15" formatCode="0%">
                  <c:v>0.62070000000000003</c:v>
                </c:pt>
                <c:pt idx="16" formatCode="0%">
                  <c:v>0.66020000000000001</c:v>
                </c:pt>
                <c:pt idx="17" formatCode="0%">
                  <c:v>0.65090000000000003</c:v>
                </c:pt>
                <c:pt idx="18" formatCode="0%">
                  <c:v>0.60640000000000005</c:v>
                </c:pt>
                <c:pt idx="19" formatCode="0%">
                  <c:v>0.61649999999999994</c:v>
                </c:pt>
                <c:pt idx="21" formatCode="0%">
                  <c:v>0.57930000000000004</c:v>
                </c:pt>
                <c:pt idx="22" formatCode="0%">
                  <c:v>0.65739999999999998</c:v>
                </c:pt>
                <c:pt idx="23" formatCode="0%">
                  <c:v>0.70590000000000008</c:v>
                </c:pt>
                <c:pt idx="24" formatCode="0%">
                  <c:v>0.64139999999999997</c:v>
                </c:pt>
                <c:pt idx="26" formatCode="0%">
                  <c:v>0.62060000000000004</c:v>
                </c:pt>
                <c:pt idx="27" formatCode="0%">
                  <c:v>0.6520999999999999</c:v>
                </c:pt>
                <c:pt idx="29" formatCode="0%">
                  <c:v>0.61280000000000001</c:v>
                </c:pt>
                <c:pt idx="30" formatCode="0%">
                  <c:v>0.65189999999999992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EDA-4F4D-8D8D-57D6BE1DB6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0414616"/>
        <c:axId val="340411872"/>
      </c:barChart>
      <c:catAx>
        <c:axId val="340414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0411872"/>
        <c:crosses val="autoZero"/>
        <c:auto val="1"/>
        <c:lblAlgn val="ctr"/>
        <c:lblOffset val="100"/>
        <c:noMultiLvlLbl val="0"/>
      </c:catAx>
      <c:valAx>
        <c:axId val="34041187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041461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Parlare con i dipendenti per rassicurarli e spiegare le misure adottate dall’azienda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tables!$D$213</c:f>
              <c:strCache>
                <c:ptCount val="1"/>
                <c:pt idx="0">
                  <c:v>Parlare con i dipendenti per rassicurarli e spiegare le misure adottate dall’azienda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F192-4CFF-8A83-A66166AF7DD8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F192-4CFF-8A83-A66166AF7DD8}"/>
              </c:ext>
            </c:extLst>
          </c:dPt>
          <c:dPt>
            <c:idx val="2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F192-4CFF-8A83-A66166AF7DD8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F192-4CFF-8A83-A66166AF7DD8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F192-4CFF-8A83-A66166AF7DD8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F192-4CFF-8A83-A66166AF7DD8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F192-4CFF-8A83-A66166AF7DD8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F192-4CFF-8A83-A66166AF7DD8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F192-4CFF-8A83-A66166AF7DD8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F192-4CFF-8A83-A66166AF7DD8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F192-4CFF-8A83-A66166AF7DD8}"/>
              </c:ext>
            </c:extLst>
          </c:dPt>
          <c:dLbls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192-4CFF-8A83-A66166AF7DD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tables!$F$213:$F$214</c:f>
              <c:strCache>
                <c:ptCount val="2"/>
                <c:pt idx="0">
                  <c:v>poco/per niente</c:v>
                </c:pt>
                <c:pt idx="1">
                  <c:v>molto/abbastanza</c:v>
                </c:pt>
              </c:strCache>
            </c:strRef>
          </c:cat>
          <c:val>
            <c:numRef>
              <c:f>tables!$G$213:$G$214</c:f>
              <c:numCache>
                <c:formatCode>#,#00%</c:formatCode>
                <c:ptCount val="2"/>
                <c:pt idx="0">
                  <c:v>0.30920000000000003</c:v>
                </c:pt>
                <c:pt idx="1">
                  <c:v>0.69079999999999997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192-4CFF-8A83-A66166AF7DD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Parlare con i dipendenti per rassicurarli e spiegare le misure adottate dall’azienda</a:t>
            </a:r>
          </a:p>
        </c:rich>
      </c:tx>
      <c:layout>
        <c:manualLayout>
          <c:xMode val="edge"/>
          <c:yMode val="edge"/>
          <c:x val="0.14459849903017058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tables!$H$213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74-4737-94BF-452FB91A405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FA-4830-9909-21908967E8B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FA-4830-9909-21908967E8B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FA-4830-9909-21908967E8B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FA-4830-9909-21908967E8B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FA-4830-9909-21908967E8B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FA-4830-9909-21908967E8B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FA-4830-9909-21908967E8B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tables!$I$213:$AM$213</c:f>
              <c:numCache>
                <c:formatCode>General</c:formatCode>
                <c:ptCount val="31"/>
                <c:pt idx="0" formatCode="#,#00%">
                  <c:v>0.30920000000000003</c:v>
                </c:pt>
                <c:pt idx="2" formatCode="0%">
                  <c:v>0.3085</c:v>
                </c:pt>
                <c:pt idx="3" formatCode="0%">
                  <c:v>0.31230000000000002</c:v>
                </c:pt>
                <c:pt idx="5" formatCode="0%">
                  <c:v>0.30730000000000002</c:v>
                </c:pt>
                <c:pt idx="6" formatCode="0%">
                  <c:v>0.31010000000000004</c:v>
                </c:pt>
                <c:pt idx="7" formatCode="0%">
                  <c:v>0.30640000000000001</c:v>
                </c:pt>
                <c:pt idx="8" formatCode="0%">
                  <c:v>0.30530000000000002</c:v>
                </c:pt>
                <c:pt idx="9" formatCode="0%">
                  <c:v>0.3231</c:v>
                </c:pt>
                <c:pt idx="11" formatCode="0%">
                  <c:v>0.30790000000000001</c:v>
                </c:pt>
                <c:pt idx="12" formatCode="0%">
                  <c:v>0.3276</c:v>
                </c:pt>
                <c:pt idx="13" formatCode="0%">
                  <c:v>0.29520000000000002</c:v>
                </c:pt>
                <c:pt idx="15" formatCode="0%">
                  <c:v>0.3448</c:v>
                </c:pt>
                <c:pt idx="16" formatCode="0%">
                  <c:v>0.30120000000000002</c:v>
                </c:pt>
                <c:pt idx="17" formatCode="0%">
                  <c:v>0.31129999999999997</c:v>
                </c:pt>
                <c:pt idx="18" formatCode="0%">
                  <c:v>0.34039999999999998</c:v>
                </c:pt>
                <c:pt idx="19" formatCode="0%">
                  <c:v>0.32329999999999998</c:v>
                </c:pt>
                <c:pt idx="21" formatCode="0%">
                  <c:v>0.33399999999999996</c:v>
                </c:pt>
                <c:pt idx="22" formatCode="0%">
                  <c:v>0.28089999999999998</c:v>
                </c:pt>
                <c:pt idx="23" formatCode="0%">
                  <c:v>0.26100000000000001</c:v>
                </c:pt>
                <c:pt idx="24" formatCode="0%">
                  <c:v>0.37130000000000002</c:v>
                </c:pt>
                <c:pt idx="26" formatCode="0%">
                  <c:v>0.31900000000000001</c:v>
                </c:pt>
                <c:pt idx="27" formatCode="0%">
                  <c:v>0.30170000000000002</c:v>
                </c:pt>
                <c:pt idx="29" formatCode="0%">
                  <c:v>0.32530000000000003</c:v>
                </c:pt>
                <c:pt idx="30" formatCode="0%">
                  <c:v>0.30070000000000002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FA-4830-9909-21908967E8B5}"/>
            </c:ext>
          </c:extLst>
        </c:ser>
        <c:ser>
          <c:idx val="1"/>
          <c:order val="1"/>
          <c:tx>
            <c:strRef>
              <c:f>tables!$H$214</c:f>
              <c:strCache>
                <c:ptCount val="1"/>
                <c:pt idx="0">
                  <c:v>molto/abbastanza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4.1782729805013991E-3"/>
                  <c:y val="-5.6064591888528414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74-4737-94BF-452FB91A405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FA-4830-9909-21908967E8B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FA-4830-9909-21908967E8B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FA-4830-9909-21908967E8B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FA-4830-9909-21908967E8B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3FA-4830-9909-21908967E8B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3FA-4830-9909-21908967E8B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3FA-4830-9909-21908967E8B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tables!$I$214:$AM$214</c:f>
              <c:numCache>
                <c:formatCode>General</c:formatCode>
                <c:ptCount val="31"/>
                <c:pt idx="0" formatCode="#,#00%">
                  <c:v>0.69079999999999997</c:v>
                </c:pt>
                <c:pt idx="2" formatCode="0%">
                  <c:v>0.6915</c:v>
                </c:pt>
                <c:pt idx="3" formatCode="0%">
                  <c:v>0.68769999999999998</c:v>
                </c:pt>
                <c:pt idx="5" formatCode="0%">
                  <c:v>0.69269999999999998</c:v>
                </c:pt>
                <c:pt idx="6" formatCode="0%">
                  <c:v>0.68989999999999996</c:v>
                </c:pt>
                <c:pt idx="7" formatCode="0%">
                  <c:v>0.69359999999999999</c:v>
                </c:pt>
                <c:pt idx="8" formatCode="0%">
                  <c:v>0.69469999999999998</c:v>
                </c:pt>
                <c:pt idx="9" formatCode="0%">
                  <c:v>0.67689999999999995</c:v>
                </c:pt>
                <c:pt idx="11" formatCode="0%">
                  <c:v>0.69209999999999994</c:v>
                </c:pt>
                <c:pt idx="12" formatCode="0%">
                  <c:v>0.6724</c:v>
                </c:pt>
                <c:pt idx="13" formatCode="0%">
                  <c:v>0.70480000000000009</c:v>
                </c:pt>
                <c:pt idx="15" formatCode="0%">
                  <c:v>0.6552</c:v>
                </c:pt>
                <c:pt idx="16" formatCode="0%">
                  <c:v>0.69879999999999998</c:v>
                </c:pt>
                <c:pt idx="17" formatCode="0%">
                  <c:v>0.68870000000000009</c:v>
                </c:pt>
                <c:pt idx="18" formatCode="0%">
                  <c:v>0.65959999999999996</c:v>
                </c:pt>
                <c:pt idx="19" formatCode="0%">
                  <c:v>0.67669999999999997</c:v>
                </c:pt>
                <c:pt idx="21" formatCode="0%">
                  <c:v>0.66599999999999993</c:v>
                </c:pt>
                <c:pt idx="22" formatCode="0%">
                  <c:v>0.71909999999999996</c:v>
                </c:pt>
                <c:pt idx="23" formatCode="0%">
                  <c:v>0.7390000000000001</c:v>
                </c:pt>
                <c:pt idx="24" formatCode="0%">
                  <c:v>0.62869999999999993</c:v>
                </c:pt>
                <c:pt idx="26" formatCode="0%">
                  <c:v>0.68099999999999994</c:v>
                </c:pt>
                <c:pt idx="27" formatCode="0%">
                  <c:v>0.69830000000000003</c:v>
                </c:pt>
                <c:pt idx="29" formatCode="0%">
                  <c:v>0.67469999999999997</c:v>
                </c:pt>
                <c:pt idx="30" formatCode="0%">
                  <c:v>0.69930000000000003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3FA-4830-9909-21908967E8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0405992"/>
        <c:axId val="340406384"/>
      </c:barChart>
      <c:catAx>
        <c:axId val="340405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0406384"/>
        <c:crosses val="autoZero"/>
        <c:auto val="1"/>
        <c:lblAlgn val="ctr"/>
        <c:lblOffset val="100"/>
        <c:noMultiLvlLbl val="0"/>
      </c:catAx>
      <c:valAx>
        <c:axId val="34040638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040599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'Dom8'!$B$1</c:f>
              <c:strCache>
                <c:ptCount val="1"/>
                <c:pt idx="0">
                  <c:v>molto positivo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4.201713756368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AA-4C6D-9741-4E5BC376B8B4}"/>
                </c:ext>
              </c:extLst>
            </c:dLbl>
            <c:dLbl>
              <c:idx val="1"/>
              <c:layout>
                <c:manualLayout>
                  <c:x val="-2.5079509640969617E-17"/>
                  <c:y val="4.201713756368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A-4C6D-9741-4E5BC376B8B4}"/>
                </c:ext>
              </c:extLst>
            </c:dLbl>
            <c:dLbl>
              <c:idx val="2"/>
              <c:layout>
                <c:manualLayout>
                  <c:x val="0"/>
                  <c:y val="4.2017137563686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AA-4C6D-9741-4E5BC376B8B4}"/>
                </c:ext>
              </c:extLst>
            </c:dLbl>
            <c:dLbl>
              <c:idx val="3"/>
              <c:layout>
                <c:manualLayout>
                  <c:x val="0"/>
                  <c:y val="4.201713756368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AA-4C6D-9741-4E5BC376B8B4}"/>
                </c:ext>
              </c:extLst>
            </c:dLbl>
            <c:dLbl>
              <c:idx val="4"/>
              <c:layout>
                <c:manualLayout>
                  <c:x val="0"/>
                  <c:y val="4.201713756368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AA-4C6D-9741-4E5BC376B8B4}"/>
                </c:ext>
              </c:extLst>
            </c:dLbl>
            <c:numFmt formatCode="0.0%" sourceLinked="0"/>
            <c:spPr>
              <a:solidFill>
                <a:srgbClr val="0066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'Dom8'!$A$2:$A$6</c:f>
              <c:strCache>
                <c:ptCount val="5"/>
                <c:pt idx="0">
                  <c:v>economia italiana</c:v>
                </c:pt>
                <c:pt idx="1">
                  <c:v>economia europea</c:v>
                </c:pt>
                <c:pt idx="2">
                  <c:v>tuo settore</c:v>
                </c:pt>
                <c:pt idx="3">
                  <c:v>economia globale</c:v>
                </c:pt>
                <c:pt idx="4">
                  <c:v>tua azienda</c:v>
                </c:pt>
              </c:strCache>
            </c:strRef>
          </c:cat>
          <c:val>
            <c:numRef>
              <c:f>'Dom8'!$B$2:$B$6</c:f>
              <c:numCache>
                <c:formatCode>#,#00%</c:formatCode>
                <c:ptCount val="5"/>
                <c:pt idx="0">
                  <c:v>5.50964176654816E-3</c:v>
                </c:pt>
                <c:pt idx="1">
                  <c:v>1.37741044163704E-3</c:v>
                </c:pt>
                <c:pt idx="2">
                  <c:v>8.9531677961349494E-3</c:v>
                </c:pt>
                <c:pt idx="3">
                  <c:v>2.75482088327408E-3</c:v>
                </c:pt>
                <c:pt idx="4">
                  <c:v>1.3774104118347199E-2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AA-4C6D-9741-4E5BC376B8B4}"/>
            </c:ext>
          </c:extLst>
        </c:ser>
        <c:ser>
          <c:idx val="1"/>
          <c:order val="1"/>
          <c:tx>
            <c:strRef>
              <c:f>'Dom8'!$C$1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rgbClr val="93D0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5079509640969617E-17"/>
                  <c:y val="-4.201647588169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AA-4C6D-9741-4E5BC376B8B4}"/>
                </c:ext>
              </c:extLst>
            </c:dLbl>
            <c:dLbl>
              <c:idx val="1"/>
              <c:layout>
                <c:manualLayout>
                  <c:x val="0"/>
                  <c:y val="-4.2016475881691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AA-4C6D-9741-4E5BC376B8B4}"/>
                </c:ext>
              </c:extLst>
            </c:dLbl>
            <c:dLbl>
              <c:idx val="2"/>
              <c:layout>
                <c:manualLayout>
                  <c:x val="-2.5079509640969617E-17"/>
                  <c:y val="-4.201647588169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AA-4C6D-9741-4E5BC376B8B4}"/>
                </c:ext>
              </c:extLst>
            </c:dLbl>
            <c:dLbl>
              <c:idx val="3"/>
              <c:layout>
                <c:manualLayout>
                  <c:x val="-2.5079509640969617E-17"/>
                  <c:y val="-4.2016475881691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AA-4C6D-9741-4E5BC376B8B4}"/>
                </c:ext>
              </c:extLst>
            </c:dLbl>
            <c:dLbl>
              <c:idx val="4"/>
              <c:layout>
                <c:manualLayout>
                  <c:x val="0"/>
                  <c:y val="-4.201647588169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AA-4C6D-9741-4E5BC376B8B4}"/>
                </c:ext>
              </c:extLst>
            </c:dLbl>
            <c:numFmt formatCode="0.0%" sourceLinked="0"/>
            <c:spPr>
              <a:solidFill>
                <a:srgbClr val="93D05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'Dom8'!$A$2:$A$6</c:f>
              <c:strCache>
                <c:ptCount val="5"/>
                <c:pt idx="0">
                  <c:v>economia italiana</c:v>
                </c:pt>
                <c:pt idx="1">
                  <c:v>economia europea</c:v>
                </c:pt>
                <c:pt idx="2">
                  <c:v>tuo settore</c:v>
                </c:pt>
                <c:pt idx="3">
                  <c:v>economia globale</c:v>
                </c:pt>
                <c:pt idx="4">
                  <c:v>tua azienda</c:v>
                </c:pt>
              </c:strCache>
            </c:strRef>
          </c:cat>
          <c:val>
            <c:numRef>
              <c:f>'Dom8'!$C$2:$C$6</c:f>
              <c:numCache>
                <c:formatCode>#,#00%</c:formatCode>
                <c:ptCount val="5"/>
                <c:pt idx="0">
                  <c:v>3.9944903850555401E-2</c:v>
                </c:pt>
                <c:pt idx="1">
                  <c:v>5.8539943695068403E-2</c:v>
                </c:pt>
                <c:pt idx="2">
                  <c:v>9.4352617263793889E-2</c:v>
                </c:pt>
                <c:pt idx="3">
                  <c:v>9.02203845977783E-2</c:v>
                </c:pt>
                <c:pt idx="4">
                  <c:v>0.122589530944824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BAA-4C6D-9741-4E5BC376B8B4}"/>
            </c:ext>
          </c:extLst>
        </c:ser>
        <c:ser>
          <c:idx val="2"/>
          <c:order val="2"/>
          <c:tx>
            <c:strRef>
              <c:f>'Dom8'!$D$1</c:f>
              <c:strCache>
                <c:ptCount val="1"/>
                <c:pt idx="0">
                  <c:v>neutro/stabile</c:v>
                </c:pt>
              </c:strCache>
            </c:strRef>
          </c:tx>
          <c:spPr>
            <a:solidFill>
              <a:srgbClr val="B8DEE8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solidFill>
                <a:srgbClr val="B8DEE8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'Dom8'!$A$2:$A$6</c:f>
              <c:strCache>
                <c:ptCount val="5"/>
                <c:pt idx="0">
                  <c:v>economia italiana</c:v>
                </c:pt>
                <c:pt idx="1">
                  <c:v>economia europea</c:v>
                </c:pt>
                <c:pt idx="2">
                  <c:v>tuo settore</c:v>
                </c:pt>
                <c:pt idx="3">
                  <c:v>economia globale</c:v>
                </c:pt>
                <c:pt idx="4">
                  <c:v>tua azienda</c:v>
                </c:pt>
              </c:strCache>
            </c:strRef>
          </c:cat>
          <c:val>
            <c:numRef>
              <c:f>'Dom8'!$D$2:$D$6</c:f>
              <c:numCache>
                <c:formatCode>#,#00%</c:formatCode>
                <c:ptCount val="5"/>
                <c:pt idx="0">
                  <c:v>9.0909090042114296E-2</c:v>
                </c:pt>
                <c:pt idx="1">
                  <c:v>0.159090909957886</c:v>
                </c:pt>
                <c:pt idx="2">
                  <c:v>0.36914600372314504</c:v>
                </c:pt>
                <c:pt idx="3">
                  <c:v>0.19628099441528299</c:v>
                </c:pt>
                <c:pt idx="4">
                  <c:v>0.40977962493896497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BAA-4C6D-9741-4E5BC376B8B4}"/>
            </c:ext>
          </c:extLst>
        </c:ser>
        <c:ser>
          <c:idx val="3"/>
          <c:order val="3"/>
          <c:tx>
            <c:strRef>
              <c:f>'Dom8'!$E$1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'Dom8'!$A$2:$A$6</c:f>
              <c:strCache>
                <c:ptCount val="5"/>
                <c:pt idx="0">
                  <c:v>economia italiana</c:v>
                </c:pt>
                <c:pt idx="1">
                  <c:v>economia europea</c:v>
                </c:pt>
                <c:pt idx="2">
                  <c:v>tuo settore</c:v>
                </c:pt>
                <c:pt idx="3">
                  <c:v>economia globale</c:v>
                </c:pt>
                <c:pt idx="4">
                  <c:v>tua azienda</c:v>
                </c:pt>
              </c:strCache>
            </c:strRef>
          </c:cat>
          <c:val>
            <c:numRef>
              <c:f>'Dom8'!$E$2:$E$6</c:f>
              <c:numCache>
                <c:formatCode>#,#00%</c:formatCode>
                <c:ptCount val="5"/>
                <c:pt idx="0">
                  <c:v>0.36983470916747996</c:v>
                </c:pt>
                <c:pt idx="1">
                  <c:v>0.60399448394775401</c:v>
                </c:pt>
                <c:pt idx="2">
                  <c:v>0.40495868682861302</c:v>
                </c:pt>
                <c:pt idx="3">
                  <c:v>0.58953166961669901</c:v>
                </c:pt>
                <c:pt idx="4">
                  <c:v>0.37121212005615201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BAA-4C6D-9741-4E5BC376B8B4}"/>
            </c:ext>
          </c:extLst>
        </c:ser>
        <c:ser>
          <c:idx val="4"/>
          <c:order val="4"/>
          <c:tx>
            <c:strRef>
              <c:f>'Dom8'!$F$1</c:f>
              <c:strCache>
                <c:ptCount val="1"/>
                <c:pt idx="0">
                  <c:v>molto negativo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'Dom8'!$A$2:$A$6</c:f>
              <c:strCache>
                <c:ptCount val="5"/>
                <c:pt idx="0">
                  <c:v>economia italiana</c:v>
                </c:pt>
                <c:pt idx="1">
                  <c:v>economia europea</c:v>
                </c:pt>
                <c:pt idx="2">
                  <c:v>tuo settore</c:v>
                </c:pt>
                <c:pt idx="3">
                  <c:v>economia globale</c:v>
                </c:pt>
                <c:pt idx="4">
                  <c:v>tua azienda</c:v>
                </c:pt>
              </c:strCache>
            </c:strRef>
          </c:cat>
          <c:val>
            <c:numRef>
              <c:f>'Dom8'!$F$2:$F$6</c:f>
              <c:numCache>
                <c:formatCode>#,#00%</c:formatCode>
                <c:ptCount val="5"/>
                <c:pt idx="0">
                  <c:v>0.484159774780273</c:v>
                </c:pt>
                <c:pt idx="1">
                  <c:v>0.163223133087158</c:v>
                </c:pt>
                <c:pt idx="2">
                  <c:v>0.117079887390137</c:v>
                </c:pt>
                <c:pt idx="3">
                  <c:v>0.10606060981750501</c:v>
                </c:pt>
                <c:pt idx="4">
                  <c:v>7.4380164146423303E-2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BAA-4C6D-9741-4E5BC376B8B4}"/>
            </c:ext>
          </c:extLst>
        </c:ser>
        <c:ser>
          <c:idx val="5"/>
          <c:order val="5"/>
          <c:tx>
            <c:strRef>
              <c:f>'Dom8'!$G$1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0063607712775693E-16"/>
                  <c:y val="4.201713756368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AA-4C6D-9741-4E5BC376B8B4}"/>
                </c:ext>
              </c:extLst>
            </c:dLbl>
            <c:dLbl>
              <c:idx val="1"/>
              <c:layout>
                <c:manualLayout>
                  <c:x val="0"/>
                  <c:y val="4.201713756368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BAA-4C6D-9741-4E5BC376B8B4}"/>
                </c:ext>
              </c:extLst>
            </c:dLbl>
            <c:dLbl>
              <c:idx val="2"/>
              <c:layout>
                <c:manualLayout>
                  <c:x val="0"/>
                  <c:y val="4.2017137563686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BAA-4C6D-9741-4E5BC376B8B4}"/>
                </c:ext>
              </c:extLst>
            </c:dLbl>
            <c:dLbl>
              <c:idx val="3"/>
              <c:layout>
                <c:manualLayout>
                  <c:x val="-2.0063607712775693E-16"/>
                  <c:y val="4.201713756368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BAA-4C6D-9741-4E5BC376B8B4}"/>
                </c:ext>
              </c:extLst>
            </c:dLbl>
            <c:dLbl>
              <c:idx val="4"/>
              <c:layout>
                <c:manualLayout>
                  <c:x val="0"/>
                  <c:y val="4.201713756368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BAA-4C6D-9741-4E5BC376B8B4}"/>
                </c:ext>
              </c:extLst>
            </c:dLbl>
            <c:numFmt formatCode="0.0%" sourceLinked="0"/>
            <c:spPr>
              <a:solidFill>
                <a:srgbClr val="A5A5A5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'Dom8'!$A$2:$A$6</c:f>
              <c:strCache>
                <c:ptCount val="5"/>
                <c:pt idx="0">
                  <c:v>economia italiana</c:v>
                </c:pt>
                <c:pt idx="1">
                  <c:v>economia europea</c:v>
                </c:pt>
                <c:pt idx="2">
                  <c:v>tuo settore</c:v>
                </c:pt>
                <c:pt idx="3">
                  <c:v>economia globale</c:v>
                </c:pt>
                <c:pt idx="4">
                  <c:v>tua azienda</c:v>
                </c:pt>
              </c:strCache>
            </c:strRef>
          </c:cat>
          <c:val>
            <c:numRef>
              <c:f>'Dom8'!$G$2:$G$6</c:f>
              <c:numCache>
                <c:formatCode>#,#00%</c:formatCode>
                <c:ptCount val="5"/>
                <c:pt idx="0">
                  <c:v>9.6418732404708902E-3</c:v>
                </c:pt>
                <c:pt idx="1">
                  <c:v>1.3774104118347199E-2</c:v>
                </c:pt>
                <c:pt idx="2">
                  <c:v>5.50964176654816E-3</c:v>
                </c:pt>
                <c:pt idx="3">
                  <c:v>1.5151515007019001E-2</c:v>
                </c:pt>
                <c:pt idx="4">
                  <c:v>8.2644629478454603E-3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BAA-4C6D-9741-4E5BC376B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3396744"/>
        <c:axId val="353387336"/>
      </c:barChart>
      <c:catAx>
        <c:axId val="353396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353387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3387336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53396744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Gestire i rapporti con i fornitori per riorganizzare lavoro e forniture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tables!$D$216</c:f>
              <c:strCache>
                <c:ptCount val="1"/>
                <c:pt idx="0">
                  <c:v>Gestire i rapporti con i fornitori per riorganizzare lavoro e forniture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14A9-46CE-BC37-40A39B778B97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14A9-46CE-BC37-40A39B778B97}"/>
              </c:ext>
            </c:extLst>
          </c:dPt>
          <c:dPt>
            <c:idx val="2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14A9-46CE-BC37-40A39B778B97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14A9-46CE-BC37-40A39B778B97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14A9-46CE-BC37-40A39B778B97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14A9-46CE-BC37-40A39B778B97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14A9-46CE-BC37-40A39B778B97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14A9-46CE-BC37-40A39B778B97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14A9-46CE-BC37-40A39B778B97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14A9-46CE-BC37-40A39B778B97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14A9-46CE-BC37-40A39B778B97}"/>
              </c:ext>
            </c:extLst>
          </c:dPt>
          <c:dLbls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A9-46CE-BC37-40A39B778B9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tables!$F$216:$F$217</c:f>
              <c:strCache>
                <c:ptCount val="2"/>
                <c:pt idx="0">
                  <c:v>poco/per niente</c:v>
                </c:pt>
                <c:pt idx="1">
                  <c:v>molto/abbastanza</c:v>
                </c:pt>
              </c:strCache>
            </c:strRef>
          </c:cat>
          <c:val>
            <c:numRef>
              <c:f>tables!$G$216:$G$217</c:f>
              <c:numCache>
                <c:formatCode>#,#00%</c:formatCode>
                <c:ptCount val="2"/>
                <c:pt idx="0">
                  <c:v>0.57440000000000002</c:v>
                </c:pt>
                <c:pt idx="1">
                  <c:v>0.42560000000000003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4A9-46CE-BC37-40A39B778B9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Gestire i rapporti con i fornitori per riorganizzare lavoro e forniture</a:t>
            </a:r>
          </a:p>
        </c:rich>
      </c:tx>
      <c:layout>
        <c:manualLayout>
          <c:xMode val="edge"/>
          <c:yMode val="edge"/>
          <c:x val="0.20569683582041942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tables!$H$216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A3F-4712-A736-19236F185A7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20-4A05-85E9-9914E17E359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20-4A05-85E9-9914E17E359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20-4A05-85E9-9914E17E359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20-4A05-85E9-9914E17E359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20-4A05-85E9-9914E17E359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20-4A05-85E9-9914E17E359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20-4A05-85E9-9914E17E359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tables!$I$216:$AM$216</c:f>
              <c:numCache>
                <c:formatCode>General</c:formatCode>
                <c:ptCount val="31"/>
                <c:pt idx="0" formatCode="#,#00%">
                  <c:v>0.57440000000000002</c:v>
                </c:pt>
                <c:pt idx="2" formatCode="0%">
                  <c:v>0.57899999999999996</c:v>
                </c:pt>
                <c:pt idx="3" formatCode="0%">
                  <c:v>0.55390000000000006</c:v>
                </c:pt>
                <c:pt idx="5" formatCode="0%">
                  <c:v>0.57289999999999996</c:v>
                </c:pt>
                <c:pt idx="6" formatCode="0%">
                  <c:v>0.57489999999999997</c:v>
                </c:pt>
                <c:pt idx="7" formatCode="0%">
                  <c:v>0.56289999999999996</c:v>
                </c:pt>
                <c:pt idx="8" formatCode="0%">
                  <c:v>0.60499999999999998</c:v>
                </c:pt>
                <c:pt idx="9" formatCode="0%">
                  <c:v>0.54359999999999997</c:v>
                </c:pt>
                <c:pt idx="11" formatCode="0%">
                  <c:v>0.57750000000000001</c:v>
                </c:pt>
                <c:pt idx="12" formatCode="0%">
                  <c:v>0.59050000000000002</c:v>
                </c:pt>
                <c:pt idx="13" formatCode="0%">
                  <c:v>0.54979999999999996</c:v>
                </c:pt>
                <c:pt idx="15" formatCode="0%">
                  <c:v>0.58619999999999994</c:v>
                </c:pt>
                <c:pt idx="16" formatCode="0%">
                  <c:v>0.57789999999999997</c:v>
                </c:pt>
                <c:pt idx="17" formatCode="0%">
                  <c:v>0.59430000000000005</c:v>
                </c:pt>
                <c:pt idx="18" formatCode="0%">
                  <c:v>0.61699999999999999</c:v>
                </c:pt>
                <c:pt idx="19" formatCode="0%">
                  <c:v>0.61649999999999994</c:v>
                </c:pt>
                <c:pt idx="21" formatCode="0%">
                  <c:v>0.53490000000000004</c:v>
                </c:pt>
                <c:pt idx="22" formatCode="0%">
                  <c:v>0.62340000000000007</c:v>
                </c:pt>
                <c:pt idx="23" formatCode="0%">
                  <c:v>0.54409999999999992</c:v>
                </c:pt>
                <c:pt idx="24" formatCode="0%">
                  <c:v>0.5907</c:v>
                </c:pt>
                <c:pt idx="26" formatCode="0%">
                  <c:v>0.51429999999999998</c:v>
                </c:pt>
                <c:pt idx="27" formatCode="0%">
                  <c:v>0.62039999999999995</c:v>
                </c:pt>
                <c:pt idx="29" formatCode="0%">
                  <c:v>0.51300000000000001</c:v>
                </c:pt>
                <c:pt idx="30" formatCode="0%">
                  <c:v>0.60670000000000002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20-4A05-85E9-9914E17E359A}"/>
            </c:ext>
          </c:extLst>
        </c:ser>
        <c:ser>
          <c:idx val="1"/>
          <c:order val="1"/>
          <c:tx>
            <c:strRef>
              <c:f>tables!$H$217</c:f>
              <c:strCache>
                <c:ptCount val="1"/>
                <c:pt idx="0">
                  <c:v>molto/abbastanza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4.1782729805013991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3F-4712-A736-19236F185A7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20-4A05-85E9-9914E17E359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20-4A05-85E9-9914E17E359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120-4A05-85E9-9914E17E359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120-4A05-85E9-9914E17E359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120-4A05-85E9-9914E17E359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120-4A05-85E9-9914E17E359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120-4A05-85E9-9914E17E359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tables!$I$217:$AM$217</c:f>
              <c:numCache>
                <c:formatCode>General</c:formatCode>
                <c:ptCount val="31"/>
                <c:pt idx="0" formatCode="#,#00%">
                  <c:v>0.42560000000000003</c:v>
                </c:pt>
                <c:pt idx="2" formatCode="0%">
                  <c:v>0.42100000000000004</c:v>
                </c:pt>
                <c:pt idx="3" formatCode="0%">
                  <c:v>0.4461</c:v>
                </c:pt>
                <c:pt idx="5" formatCode="0%">
                  <c:v>0.42710000000000004</c:v>
                </c:pt>
                <c:pt idx="6" formatCode="0%">
                  <c:v>0.42509999999999998</c:v>
                </c:pt>
                <c:pt idx="7" formatCode="0%">
                  <c:v>0.43709999999999999</c:v>
                </c:pt>
                <c:pt idx="8" formatCode="0%">
                  <c:v>0.39500000000000002</c:v>
                </c:pt>
                <c:pt idx="9" formatCode="0%">
                  <c:v>0.45640000000000003</c:v>
                </c:pt>
                <c:pt idx="11" formatCode="0%">
                  <c:v>0.42249999999999999</c:v>
                </c:pt>
                <c:pt idx="12" formatCode="0%">
                  <c:v>0.40950000000000003</c:v>
                </c:pt>
                <c:pt idx="13" formatCode="0%">
                  <c:v>0.45020000000000004</c:v>
                </c:pt>
                <c:pt idx="15" formatCode="0%">
                  <c:v>0.4138</c:v>
                </c:pt>
                <c:pt idx="16" formatCode="0%">
                  <c:v>0.42210000000000003</c:v>
                </c:pt>
                <c:pt idx="17" formatCode="0%">
                  <c:v>0.40570000000000001</c:v>
                </c:pt>
                <c:pt idx="18" formatCode="0%">
                  <c:v>0.38299999999999995</c:v>
                </c:pt>
                <c:pt idx="19" formatCode="0%">
                  <c:v>0.38350000000000001</c:v>
                </c:pt>
                <c:pt idx="21" formatCode="0%">
                  <c:v>0.46509999999999996</c:v>
                </c:pt>
                <c:pt idx="22" formatCode="0%">
                  <c:v>0.37659999999999999</c:v>
                </c:pt>
                <c:pt idx="23" formatCode="0%">
                  <c:v>0.45590000000000003</c:v>
                </c:pt>
                <c:pt idx="24" formatCode="0%">
                  <c:v>0.4093</c:v>
                </c:pt>
                <c:pt idx="26" formatCode="0%">
                  <c:v>0.48570000000000002</c:v>
                </c:pt>
                <c:pt idx="27" formatCode="0%">
                  <c:v>0.37959999999999999</c:v>
                </c:pt>
                <c:pt idx="29" formatCode="0%">
                  <c:v>0.48700000000000004</c:v>
                </c:pt>
                <c:pt idx="30" formatCode="0%">
                  <c:v>0.39329999999999998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120-4A05-85E9-9914E17E359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0403248"/>
        <c:axId val="340404032"/>
      </c:barChart>
      <c:catAx>
        <c:axId val="34040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0404032"/>
        <c:crosses val="autoZero"/>
        <c:auto val="1"/>
        <c:lblAlgn val="ctr"/>
        <c:lblOffset val="100"/>
        <c:noMultiLvlLbl val="0"/>
      </c:catAx>
      <c:valAx>
        <c:axId val="34040403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040324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Gestire i rapporti con i clienti per riorganizzare lavoro e forniture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tables!$D$219</c:f>
              <c:strCache>
                <c:ptCount val="1"/>
                <c:pt idx="0">
                  <c:v>Gestire i rapporti con i clienti per riorganizzare lavoro e forniture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4FCA-45E2-AD36-38C5D56BDF23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4FCA-45E2-AD36-38C5D56BDF23}"/>
              </c:ext>
            </c:extLst>
          </c:dPt>
          <c:dPt>
            <c:idx val="2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4FCA-45E2-AD36-38C5D56BDF23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4FCA-45E2-AD36-38C5D56BDF23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4FCA-45E2-AD36-38C5D56BDF23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4FCA-45E2-AD36-38C5D56BDF23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4FCA-45E2-AD36-38C5D56BDF23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4FCA-45E2-AD36-38C5D56BDF23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4FCA-45E2-AD36-38C5D56BDF23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4FCA-45E2-AD36-38C5D56BDF23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4FCA-45E2-AD36-38C5D56BDF23}"/>
              </c:ext>
            </c:extLst>
          </c:dPt>
          <c:dLbls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CA-45E2-AD36-38C5D56BDF2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tables!$F$219:$F$220</c:f>
              <c:strCache>
                <c:ptCount val="2"/>
                <c:pt idx="0">
                  <c:v>poco/per niente</c:v>
                </c:pt>
                <c:pt idx="1">
                  <c:v>molto/abbastanza</c:v>
                </c:pt>
              </c:strCache>
            </c:strRef>
          </c:cat>
          <c:val>
            <c:numRef>
              <c:f>tables!$G$219:$G$220</c:f>
              <c:numCache>
                <c:formatCode>#,#00%</c:formatCode>
                <c:ptCount val="2"/>
                <c:pt idx="0">
                  <c:v>0.39049999999999996</c:v>
                </c:pt>
                <c:pt idx="1">
                  <c:v>0.60950000000000004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FCA-45E2-AD36-38C5D56BDF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Gestire i rapporti con i clienti per riorganizzare lavoro e forniture</a:t>
            </a:r>
          </a:p>
        </c:rich>
      </c:tx>
      <c:layout>
        <c:manualLayout>
          <c:xMode val="edge"/>
          <c:yMode val="edge"/>
          <c:x val="0.2142369814990451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tables!$H$219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F85-4929-A002-DCF9DED903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B3-4C2C-A20E-E857ED10726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B3-4C2C-A20E-E857ED10726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B3-4C2C-A20E-E857ED10726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B3-4C2C-A20E-E857ED10726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B3-4C2C-A20E-E857ED10726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EB3-4C2C-A20E-E857ED10726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B3-4C2C-A20E-E857ED10726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tables!$I$219:$AM$219</c:f>
              <c:numCache>
                <c:formatCode>General</c:formatCode>
                <c:ptCount val="31"/>
                <c:pt idx="0" formatCode="#,#00%">
                  <c:v>0.39049999999999996</c:v>
                </c:pt>
                <c:pt idx="2" formatCode="0%">
                  <c:v>0.38380000000000003</c:v>
                </c:pt>
                <c:pt idx="3" formatCode="0%">
                  <c:v>0.42009999999999997</c:v>
                </c:pt>
                <c:pt idx="5" formatCode="0%">
                  <c:v>0.41670000000000001</c:v>
                </c:pt>
                <c:pt idx="6" formatCode="0%">
                  <c:v>0.34840000000000004</c:v>
                </c:pt>
                <c:pt idx="7" formatCode="0%">
                  <c:v>0.38</c:v>
                </c:pt>
                <c:pt idx="8" formatCode="0%">
                  <c:v>0.43420000000000003</c:v>
                </c:pt>
                <c:pt idx="9" formatCode="0%">
                  <c:v>0.36920000000000003</c:v>
                </c:pt>
                <c:pt idx="11" formatCode="0%">
                  <c:v>0.38429999999999997</c:v>
                </c:pt>
                <c:pt idx="12" formatCode="0%">
                  <c:v>0.4138</c:v>
                </c:pt>
                <c:pt idx="13" formatCode="0%">
                  <c:v>0.3911</c:v>
                </c:pt>
                <c:pt idx="15" formatCode="0%">
                  <c:v>0.4224</c:v>
                </c:pt>
                <c:pt idx="16" formatCode="0%">
                  <c:v>0.37840000000000001</c:v>
                </c:pt>
                <c:pt idx="17" formatCode="0%">
                  <c:v>0.40570000000000001</c:v>
                </c:pt>
                <c:pt idx="18" formatCode="0%">
                  <c:v>0.41490000000000005</c:v>
                </c:pt>
                <c:pt idx="19" formatCode="0%">
                  <c:v>0.46619999999999995</c:v>
                </c:pt>
                <c:pt idx="21" formatCode="0%">
                  <c:v>0.32979999999999998</c:v>
                </c:pt>
                <c:pt idx="22" formatCode="0%">
                  <c:v>0.41490000000000005</c:v>
                </c:pt>
                <c:pt idx="23" formatCode="0%">
                  <c:v>0.37869999999999998</c:v>
                </c:pt>
                <c:pt idx="24" formatCode="0%">
                  <c:v>0.4768</c:v>
                </c:pt>
                <c:pt idx="26" formatCode="0%">
                  <c:v>0.42060000000000003</c:v>
                </c:pt>
                <c:pt idx="27" formatCode="0%">
                  <c:v>0.3674</c:v>
                </c:pt>
                <c:pt idx="29" formatCode="0%">
                  <c:v>0.42119999999999996</c:v>
                </c:pt>
                <c:pt idx="30" formatCode="0%">
                  <c:v>0.37430000000000002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B3-4C2C-A20E-E857ED107263}"/>
            </c:ext>
          </c:extLst>
        </c:ser>
        <c:ser>
          <c:idx val="1"/>
          <c:order val="1"/>
          <c:tx>
            <c:strRef>
              <c:f>tables!$H$220</c:f>
              <c:strCache>
                <c:ptCount val="1"/>
                <c:pt idx="0">
                  <c:v>molto/abbastanza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6.9637883008356483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85-4929-A002-DCF9DED903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EB3-4C2C-A20E-E857ED10726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EB3-4C2C-A20E-E857ED10726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EB3-4C2C-A20E-E857ED10726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EB3-4C2C-A20E-E857ED10726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EB3-4C2C-A20E-E857ED10726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EB3-4C2C-A20E-E857ED10726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EB3-4C2C-A20E-E857ED10726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tables!$I$220:$AM$220</c:f>
              <c:numCache>
                <c:formatCode>General</c:formatCode>
                <c:ptCount val="31"/>
                <c:pt idx="0" formatCode="#,#00%">
                  <c:v>0.60950000000000004</c:v>
                </c:pt>
                <c:pt idx="2" formatCode="0%">
                  <c:v>0.61619999999999997</c:v>
                </c:pt>
                <c:pt idx="3" formatCode="0%">
                  <c:v>0.57989999999999997</c:v>
                </c:pt>
                <c:pt idx="5" formatCode="0%">
                  <c:v>0.58329999999999993</c:v>
                </c:pt>
                <c:pt idx="6" formatCode="0%">
                  <c:v>0.65159999999999996</c:v>
                </c:pt>
                <c:pt idx="7" formatCode="0%">
                  <c:v>0.62</c:v>
                </c:pt>
                <c:pt idx="8" formatCode="0%">
                  <c:v>0.56579999999999997</c:v>
                </c:pt>
                <c:pt idx="9" formatCode="0%">
                  <c:v>0.63080000000000003</c:v>
                </c:pt>
                <c:pt idx="11" formatCode="0%">
                  <c:v>0.61570000000000003</c:v>
                </c:pt>
                <c:pt idx="12" formatCode="0%">
                  <c:v>0.58619999999999994</c:v>
                </c:pt>
                <c:pt idx="13" formatCode="0%">
                  <c:v>0.6089</c:v>
                </c:pt>
                <c:pt idx="15" formatCode="0%">
                  <c:v>0.5776</c:v>
                </c:pt>
                <c:pt idx="16" formatCode="0%">
                  <c:v>0.62159999999999993</c:v>
                </c:pt>
                <c:pt idx="17" formatCode="0%">
                  <c:v>0.59430000000000005</c:v>
                </c:pt>
                <c:pt idx="18" formatCode="0%">
                  <c:v>0.58509999999999995</c:v>
                </c:pt>
                <c:pt idx="19" formatCode="0%">
                  <c:v>0.53380000000000005</c:v>
                </c:pt>
                <c:pt idx="21" formatCode="0%">
                  <c:v>0.67019999999999991</c:v>
                </c:pt>
                <c:pt idx="22" formatCode="0%">
                  <c:v>0.58509999999999995</c:v>
                </c:pt>
                <c:pt idx="23" formatCode="0%">
                  <c:v>0.62130000000000007</c:v>
                </c:pt>
                <c:pt idx="24" formatCode="0%">
                  <c:v>0.5232</c:v>
                </c:pt>
                <c:pt idx="26" formatCode="0%">
                  <c:v>0.57940000000000003</c:v>
                </c:pt>
                <c:pt idx="27" formatCode="0%">
                  <c:v>0.63259999999999994</c:v>
                </c:pt>
                <c:pt idx="29" formatCode="0%">
                  <c:v>0.57879999999999998</c:v>
                </c:pt>
                <c:pt idx="30" formatCode="0%">
                  <c:v>0.62570000000000003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EB3-4C2C-A20E-E857ED1072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0405208"/>
        <c:axId val="340407952"/>
      </c:barChart>
      <c:catAx>
        <c:axId val="34040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0407952"/>
        <c:crosses val="autoZero"/>
        <c:auto val="1"/>
        <c:lblAlgn val="ctr"/>
        <c:lblOffset val="100"/>
        <c:noMultiLvlLbl val="0"/>
      </c:catAx>
      <c:valAx>
        <c:axId val="34040795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040520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Gestire i rapporti con i fornitori e con i clienti per fare sinergia, scongiurare il panico e trovare soluzioni win-win quando possibile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tables!$D$222</c:f>
              <c:strCache>
                <c:ptCount val="1"/>
                <c:pt idx="0">
                  <c:v>Gestire i rapporti con i fornitori e con i clienti per fare sinergia, scongiurare il panico e trovare soluzioni win-win quando possibile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29CA-4464-A308-6A0C4D9C4941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29CA-4464-A308-6A0C4D9C4941}"/>
              </c:ext>
            </c:extLst>
          </c:dPt>
          <c:dPt>
            <c:idx val="2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29CA-4464-A308-6A0C4D9C4941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29CA-4464-A308-6A0C4D9C4941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29CA-4464-A308-6A0C4D9C4941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29CA-4464-A308-6A0C4D9C4941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29CA-4464-A308-6A0C4D9C4941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29CA-4464-A308-6A0C4D9C4941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29CA-4464-A308-6A0C4D9C4941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29CA-4464-A308-6A0C4D9C4941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29CA-4464-A308-6A0C4D9C4941}"/>
              </c:ext>
            </c:extLst>
          </c:dPt>
          <c:dLbls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CA-4464-A308-6A0C4D9C494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tables!$F$222:$F$223</c:f>
              <c:strCache>
                <c:ptCount val="2"/>
                <c:pt idx="0">
                  <c:v>poco/per niente</c:v>
                </c:pt>
                <c:pt idx="1">
                  <c:v>molto/abbastanza</c:v>
                </c:pt>
              </c:strCache>
            </c:strRef>
          </c:cat>
          <c:val>
            <c:numRef>
              <c:f>tables!$G$222:$G$223</c:f>
              <c:numCache>
                <c:formatCode>#,#00%</c:formatCode>
                <c:ptCount val="2"/>
                <c:pt idx="0">
                  <c:v>0.48420000000000002</c:v>
                </c:pt>
                <c:pt idx="1">
                  <c:v>0.51580000000000004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9CA-4464-A308-6A0C4D9C49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Gestire i rapporti con i fornitori e con i clienti per fare sinergia, scongiurare il panico</a:t>
            </a:r>
            <a:b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e trovare soluzioni </a:t>
            </a:r>
            <a:r>
              <a:rPr lang="it-IT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win-win</a:t>
            </a: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quando possibile</a:t>
            </a:r>
          </a:p>
        </c:rich>
      </c:tx>
      <c:layout>
        <c:manualLayout>
          <c:xMode val="edge"/>
          <c:yMode val="edge"/>
          <c:x val="0.12193771474159022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tables!$H$222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8E8-4CFB-9BE9-0B0AE7F72FF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64-417B-A41B-B2DF4B8CC5B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64-417B-A41B-B2DF4B8CC5B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64-417B-A41B-B2DF4B8CC5B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64-417B-A41B-B2DF4B8CC5B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64-417B-A41B-B2DF4B8CC5B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64-417B-A41B-B2DF4B8CC5B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64-417B-A41B-B2DF4B8CC5B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tables!$I$222:$AM$222</c:f>
              <c:numCache>
                <c:formatCode>General</c:formatCode>
                <c:ptCount val="31"/>
                <c:pt idx="0" formatCode="#,#00%">
                  <c:v>0.48420000000000002</c:v>
                </c:pt>
                <c:pt idx="2" formatCode="0%">
                  <c:v>0.48350000000000004</c:v>
                </c:pt>
                <c:pt idx="3" formatCode="0%">
                  <c:v>0.48700000000000004</c:v>
                </c:pt>
                <c:pt idx="5" formatCode="0%">
                  <c:v>0.43229999999999996</c:v>
                </c:pt>
                <c:pt idx="6" formatCode="0%">
                  <c:v>0.48430000000000001</c:v>
                </c:pt>
                <c:pt idx="7" formatCode="0%">
                  <c:v>0.49640000000000001</c:v>
                </c:pt>
                <c:pt idx="8" formatCode="0%">
                  <c:v>0.50419999999999998</c:v>
                </c:pt>
                <c:pt idx="9" formatCode="0%">
                  <c:v>0.4718</c:v>
                </c:pt>
                <c:pt idx="11" formatCode="0%">
                  <c:v>0.50319999999999998</c:v>
                </c:pt>
                <c:pt idx="12" formatCode="0%">
                  <c:v>0.4698</c:v>
                </c:pt>
                <c:pt idx="13" formatCode="0%">
                  <c:v>0.42799999999999999</c:v>
                </c:pt>
                <c:pt idx="15" formatCode="0%">
                  <c:v>0.55169999999999997</c:v>
                </c:pt>
                <c:pt idx="16" formatCode="0%">
                  <c:v>0.49939999999999996</c:v>
                </c:pt>
                <c:pt idx="17" formatCode="0%">
                  <c:v>0.434</c:v>
                </c:pt>
                <c:pt idx="18" formatCode="0%">
                  <c:v>0.52129999999999999</c:v>
                </c:pt>
                <c:pt idx="19" formatCode="0%">
                  <c:v>0.44359999999999999</c:v>
                </c:pt>
                <c:pt idx="21" formatCode="0%">
                  <c:v>0.48200000000000004</c:v>
                </c:pt>
                <c:pt idx="22" formatCode="0%">
                  <c:v>0.50850000000000006</c:v>
                </c:pt>
                <c:pt idx="23" formatCode="0%">
                  <c:v>0.4743</c:v>
                </c:pt>
                <c:pt idx="24" formatCode="0%">
                  <c:v>0.45150000000000001</c:v>
                </c:pt>
                <c:pt idx="26" formatCode="0%">
                  <c:v>0.46509999999999996</c:v>
                </c:pt>
                <c:pt idx="27" formatCode="0%">
                  <c:v>0.49880000000000002</c:v>
                </c:pt>
                <c:pt idx="29" formatCode="0%">
                  <c:v>0.46310000000000001</c:v>
                </c:pt>
                <c:pt idx="30" formatCode="0%">
                  <c:v>0.49530000000000002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64-417B-A41B-B2DF4B8CC5B1}"/>
            </c:ext>
          </c:extLst>
        </c:ser>
        <c:ser>
          <c:idx val="1"/>
          <c:order val="1"/>
          <c:tx>
            <c:strRef>
              <c:f>tables!$H$223</c:f>
              <c:strCache>
                <c:ptCount val="1"/>
                <c:pt idx="0">
                  <c:v>molto/abbastanza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6.9637883008356483E-3"/>
                  <c:y val="-2.8032295944264207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E8-4CFB-9BE9-0B0AE7F72FF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264-417B-A41B-B2DF4B8CC5B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264-417B-A41B-B2DF4B8CC5B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64-417B-A41B-B2DF4B8CC5B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264-417B-A41B-B2DF4B8CC5B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264-417B-A41B-B2DF4B8CC5B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264-417B-A41B-B2DF4B8CC5B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264-417B-A41B-B2DF4B8CC5B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tables!$I$223:$AM$223</c:f>
              <c:numCache>
                <c:formatCode>General</c:formatCode>
                <c:ptCount val="31"/>
                <c:pt idx="0" formatCode="#,#00%">
                  <c:v>0.51580000000000004</c:v>
                </c:pt>
                <c:pt idx="2" formatCode="0%">
                  <c:v>0.51649999999999996</c:v>
                </c:pt>
                <c:pt idx="3" formatCode="0%">
                  <c:v>0.51300000000000001</c:v>
                </c:pt>
                <c:pt idx="5" formatCode="0%">
                  <c:v>0.56769999999999998</c:v>
                </c:pt>
                <c:pt idx="6" formatCode="0%">
                  <c:v>0.51570000000000005</c:v>
                </c:pt>
                <c:pt idx="7" formatCode="0%">
                  <c:v>0.50360000000000005</c:v>
                </c:pt>
                <c:pt idx="8" formatCode="0%">
                  <c:v>0.49579999999999996</c:v>
                </c:pt>
                <c:pt idx="9" formatCode="0%">
                  <c:v>0.5282</c:v>
                </c:pt>
                <c:pt idx="11" formatCode="0%">
                  <c:v>0.49680000000000002</c:v>
                </c:pt>
                <c:pt idx="12" formatCode="0%">
                  <c:v>0.5302</c:v>
                </c:pt>
                <c:pt idx="13" formatCode="0%">
                  <c:v>0.57200000000000006</c:v>
                </c:pt>
                <c:pt idx="15" formatCode="0%">
                  <c:v>0.44829999999999998</c:v>
                </c:pt>
                <c:pt idx="16" formatCode="0%">
                  <c:v>0.50060000000000004</c:v>
                </c:pt>
                <c:pt idx="17" formatCode="0%">
                  <c:v>0.56600000000000006</c:v>
                </c:pt>
                <c:pt idx="18" formatCode="0%">
                  <c:v>0.47869999999999996</c:v>
                </c:pt>
                <c:pt idx="19" formatCode="0%">
                  <c:v>0.55640000000000001</c:v>
                </c:pt>
                <c:pt idx="21" formatCode="0%">
                  <c:v>0.51800000000000002</c:v>
                </c:pt>
                <c:pt idx="22" formatCode="0%">
                  <c:v>0.49149999999999999</c:v>
                </c:pt>
                <c:pt idx="23" formatCode="0%">
                  <c:v>0.52570000000000006</c:v>
                </c:pt>
                <c:pt idx="24" formatCode="0%">
                  <c:v>0.54849999999999999</c:v>
                </c:pt>
                <c:pt idx="26" formatCode="0%">
                  <c:v>0.53490000000000004</c:v>
                </c:pt>
                <c:pt idx="27" formatCode="0%">
                  <c:v>0.50119999999999998</c:v>
                </c:pt>
                <c:pt idx="29" formatCode="0%">
                  <c:v>0.53689999999999993</c:v>
                </c:pt>
                <c:pt idx="30" formatCode="0%">
                  <c:v>0.50470000000000004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D264-417B-A41B-B2DF4B8CC5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0413440"/>
        <c:axId val="340412656"/>
      </c:barChart>
      <c:catAx>
        <c:axId val="34041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0412656"/>
        <c:crosses val="autoZero"/>
        <c:auto val="1"/>
        <c:lblAlgn val="ctr"/>
        <c:lblOffset val="100"/>
        <c:noMultiLvlLbl val="0"/>
      </c:catAx>
      <c:valAx>
        <c:axId val="34041265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041344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Dom7pre!$B$1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99-4C89-AAB6-68D7CDAB907A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99-4C89-AAB6-68D7CDAB907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99-4C89-AAB6-68D7CDAB907A}"/>
                </c:ext>
              </c:extLst>
            </c:dLbl>
            <c:numFmt formatCode="0.0%" sourceLinked="0"/>
            <c:spPr>
              <a:solidFill>
                <a:srgbClr val="0066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Dom7pre!$B$2:$B$4</c:f>
              <c:numCache>
                <c:formatCode>#,#00%</c:formatCode>
                <c:ptCount val="3"/>
                <c:pt idx="0">
                  <c:v>0.137741050720215</c:v>
                </c:pt>
                <c:pt idx="1">
                  <c:v>5.0964188575744605E-2</c:v>
                </c:pt>
                <c:pt idx="2">
                  <c:v>2.6859505176544198E-2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99-4C89-AAB6-68D7CDAB907A}"/>
            </c:ext>
          </c:extLst>
        </c:ser>
        <c:ser>
          <c:idx val="1"/>
          <c:order val="1"/>
          <c:tx>
            <c:strRef>
              <c:f>Dom7pre!$C$1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0823794084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C99-4C89-AAB6-68D7CDAB907A}"/>
                </c:ext>
              </c:extLst>
            </c:dLbl>
            <c:dLbl>
              <c:idx val="1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99-4C89-AAB6-68D7CDAB907A}"/>
                </c:ext>
              </c:extLst>
            </c:dLbl>
            <c:dLbl>
              <c:idx val="2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99-4C89-AAB6-68D7CDAB907A}"/>
                </c:ext>
              </c:extLst>
            </c:dLbl>
            <c:numFmt formatCode="0.0%" sourceLinked="0"/>
            <c:spPr>
              <a:solidFill>
                <a:srgbClr val="00AF4F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Dom7pre!$C$2:$C$4</c:f>
              <c:numCache>
                <c:formatCode>#,#00%</c:formatCode>
                <c:ptCount val="3"/>
                <c:pt idx="0">
                  <c:v>0.210743808746338</c:v>
                </c:pt>
                <c:pt idx="1">
                  <c:v>0.106749315261841</c:v>
                </c:pt>
                <c:pt idx="2">
                  <c:v>6.7493114471435509E-2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C99-4C89-AAB6-68D7CDAB907A}"/>
            </c:ext>
          </c:extLst>
        </c:ser>
        <c:ser>
          <c:idx val="2"/>
          <c:order val="2"/>
          <c:tx>
            <c:strRef>
              <c:f>Dom7pre!$D$1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Dom7pre!$D$2:$D$4</c:f>
              <c:numCache>
                <c:formatCode>#,#00%</c:formatCode>
                <c:ptCount val="3"/>
                <c:pt idx="0">
                  <c:v>0.27410469055175801</c:v>
                </c:pt>
                <c:pt idx="1">
                  <c:v>0.20867769241333001</c:v>
                </c:pt>
                <c:pt idx="2">
                  <c:v>0.188705234527588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C99-4C89-AAB6-68D7CDAB907A}"/>
            </c:ext>
          </c:extLst>
        </c:ser>
        <c:ser>
          <c:idx val="3"/>
          <c:order val="3"/>
          <c:tx>
            <c:strRef>
              <c:f>Dom7pre!$E$1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75DD75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Dom7pre!$E$2:$E$4</c:f>
              <c:numCache>
                <c:formatCode>#,#00%</c:formatCode>
                <c:ptCount val="3"/>
                <c:pt idx="0">
                  <c:v>0.14531680107116698</c:v>
                </c:pt>
                <c:pt idx="1">
                  <c:v>0.17975206375122099</c:v>
                </c:pt>
                <c:pt idx="2">
                  <c:v>0.210055103302002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C99-4C89-AAB6-68D7CDAB907A}"/>
            </c:ext>
          </c:extLst>
        </c:ser>
        <c:ser>
          <c:idx val="4"/>
          <c:order val="4"/>
          <c:tx>
            <c:strRef>
              <c:f>Dom7pre!$F$1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CFF99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5710306406685237E-3"/>
                  <c:y val="3.0581039755351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D8-4FA5-8C81-D106A05423F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Dom7pre!$F$2:$F$4</c:f>
              <c:numCache>
                <c:formatCode>#,#00%</c:formatCode>
                <c:ptCount val="3"/>
                <c:pt idx="0">
                  <c:v>7.8512396812439003E-2</c:v>
                </c:pt>
                <c:pt idx="1">
                  <c:v>0.139118461608887</c:v>
                </c:pt>
                <c:pt idx="2">
                  <c:v>0.15564738273620601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99-4C89-AAB6-68D7CDAB907A}"/>
            </c:ext>
          </c:extLst>
        </c:ser>
        <c:ser>
          <c:idx val="5"/>
          <c:order val="5"/>
          <c:tx>
            <c:strRef>
              <c:f>Dom7pre!$G$1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D03B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74930362116991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D8-4FA5-8C81-D106A05423F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Dom7pre!$G$2:$G$4</c:f>
              <c:numCache>
                <c:formatCode>#,#00%</c:formatCode>
                <c:ptCount val="3"/>
                <c:pt idx="0">
                  <c:v>8.4710741043090801E-2</c:v>
                </c:pt>
                <c:pt idx="1">
                  <c:v>0.16391183853149399</c:v>
                </c:pt>
                <c:pt idx="2">
                  <c:v>0.15082644462585398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C99-4C89-AAB6-68D7CDAB907A}"/>
            </c:ext>
          </c:extLst>
        </c:ser>
        <c:ser>
          <c:idx val="6"/>
          <c:order val="6"/>
          <c:tx>
            <c:strRef>
              <c:f>Dom7pre!$H$1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C99-4C89-AAB6-68D7CDAB907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Dom7pre!$H$2:$H$4</c:f>
              <c:numCache>
                <c:formatCode>#,#00%</c:formatCode>
                <c:ptCount val="3"/>
                <c:pt idx="0">
                  <c:v>1.65289258956909E-2</c:v>
                </c:pt>
                <c:pt idx="1">
                  <c:v>5.5785121917724598E-2</c:v>
                </c:pt>
                <c:pt idx="2">
                  <c:v>7.3002753257751504E-2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C99-4C89-AAB6-68D7CDAB907A}"/>
            </c:ext>
          </c:extLst>
        </c:ser>
        <c:ser>
          <c:idx val="7"/>
          <c:order val="7"/>
          <c:tx>
            <c:strRef>
              <c:f>Dom7pre!$I$1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33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C99-4C89-AAB6-68D7CDAB907A}"/>
                </c:ext>
              </c:extLst>
            </c:dLbl>
            <c:dLbl>
              <c:idx val="2"/>
              <c:layout>
                <c:manualLayout>
                  <c:x val="9.74930362116991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D8-4FA5-8C81-D106A05423F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Dom7pre!$I$2:$I$4</c:f>
              <c:numCache>
                <c:formatCode>#,#00%</c:formatCode>
                <c:ptCount val="3"/>
                <c:pt idx="0">
                  <c:v>2.41046833992004E-2</c:v>
                </c:pt>
                <c:pt idx="1">
                  <c:v>4.8209366798400898E-2</c:v>
                </c:pt>
                <c:pt idx="2">
                  <c:v>7.02479362487793E-2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C99-4C89-AAB6-68D7CDAB907A}"/>
            </c:ext>
          </c:extLst>
        </c:ser>
        <c:ser>
          <c:idx val="8"/>
          <c:order val="8"/>
          <c:tx>
            <c:strRef>
              <c:f>Dom7pre!$J$1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E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C99-4C89-AAB6-68D7CDAB907A}"/>
                </c:ext>
              </c:extLst>
            </c:dLbl>
            <c:dLbl>
              <c:idx val="1"/>
              <c:layout>
                <c:manualLayout>
                  <c:x val="8.356545961002786E-3"/>
                  <c:y val="9.4801223241590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D8-4FA5-8C81-D106A05423FD}"/>
                </c:ext>
              </c:extLst>
            </c:dLbl>
            <c:dLbl>
              <c:idx val="2"/>
              <c:layout>
                <c:manualLayout>
                  <c:x val="1.2534818941504178E-2"/>
                  <c:y val="9.4801464037178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D8-4FA5-8C81-D106A05423F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Dom7pre!$J$2:$J$4</c:f>
              <c:numCache>
                <c:formatCode>#,#00%</c:formatCode>
                <c:ptCount val="3"/>
                <c:pt idx="0">
                  <c:v>1.4462809562683102E-2</c:v>
                </c:pt>
                <c:pt idx="1">
                  <c:v>3.3746557235717803E-2</c:v>
                </c:pt>
                <c:pt idx="2">
                  <c:v>3.5812671184539797E-2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C99-4C89-AAB6-68D7CDAB907A}"/>
            </c:ext>
          </c:extLst>
        </c:ser>
        <c:ser>
          <c:idx val="9"/>
          <c:order val="9"/>
          <c:tx>
            <c:strRef>
              <c:f>Dom7pre!$K$1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Dom7pre!$A$2:$A$4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Dom7pre!$K$2:$K$4</c:f>
              <c:numCache>
                <c:formatCode>#,#00%</c:formatCode>
                <c:ptCount val="3"/>
                <c:pt idx="0">
                  <c:v>6.8870520591735795E-3</c:v>
                </c:pt>
                <c:pt idx="1">
                  <c:v>8.2644629478454603E-3</c:v>
                </c:pt>
                <c:pt idx="2">
                  <c:v>1.65289258956909E-2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9C99-4C89-AAB6-68D7CDAB907A}"/>
            </c:ext>
          </c:extLst>
        </c:ser>
        <c:ser>
          <c:idx val="10"/>
          <c:order val="10"/>
          <c:tx>
            <c:strRef>
              <c:f>Dom7pre!$L$1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Dom7pre!$A$2:$A$4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Dom7pre!$L$2:$L$4</c:f>
              <c:numCache>
                <c:formatCode>#,#00%</c:formatCode>
                <c:ptCount val="3"/>
                <c:pt idx="0">
                  <c:v>6.8870520591735795E-3</c:v>
                </c:pt>
                <c:pt idx="1">
                  <c:v>4.8209366202354399E-3</c:v>
                </c:pt>
                <c:pt idx="2">
                  <c:v>4.8209366202354399E-3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C99-4C89-AAB6-68D7CDAB90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0412264"/>
        <c:axId val="340418144"/>
      </c:barChart>
      <c:catAx>
        <c:axId val="3404122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340418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418144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40412264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Dom7preNET3!$B$1</c:f>
              <c:strCache>
                <c:ptCount val="1"/>
                <c:pt idx="0">
                  <c:v>voti 9-10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Dom7preNET3!$A$2:$A$4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Dom7preNET3!$B$2:$B$4</c:f>
              <c:numCache>
                <c:formatCode>#,#00%</c:formatCode>
                <c:ptCount val="3"/>
                <c:pt idx="0">
                  <c:v>0.34848484039306599</c:v>
                </c:pt>
                <c:pt idx="1">
                  <c:v>0.157713499069214</c:v>
                </c:pt>
                <c:pt idx="2">
                  <c:v>9.4352617263793889E-2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99-440F-B105-F767CE895EA1}"/>
            </c:ext>
          </c:extLst>
        </c:ser>
        <c:ser>
          <c:idx val="1"/>
          <c:order val="1"/>
          <c:tx>
            <c:strRef>
              <c:f>Dom7preNET3!$C$1</c:f>
              <c:strCache>
                <c:ptCount val="1"/>
                <c:pt idx="0">
                  <c:v>voti 7-8</c:v>
                </c:pt>
              </c:strCache>
            </c:strRef>
          </c:tx>
          <c:spPr>
            <a:solidFill>
              <a:srgbClr val="93D0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Dom7preNET3!$A$2:$A$4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Dom7preNET3!$C$2:$C$4</c:f>
              <c:numCache>
                <c:formatCode>#,#00%</c:formatCode>
                <c:ptCount val="3"/>
                <c:pt idx="0">
                  <c:v>0.41942150115966798</c:v>
                </c:pt>
                <c:pt idx="1">
                  <c:v>0.388429756164551</c:v>
                </c:pt>
                <c:pt idx="2">
                  <c:v>0.39876033782958997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99-440F-B105-F767CE895EA1}"/>
            </c:ext>
          </c:extLst>
        </c:ser>
        <c:ser>
          <c:idx val="2"/>
          <c:order val="2"/>
          <c:tx>
            <c:strRef>
              <c:f>Dom7preNET3!$D$1</c:f>
              <c:strCache>
                <c:ptCount val="1"/>
                <c:pt idx="0">
                  <c:v>voti 0-6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Dom7preNET3!$A$2:$A$4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Dom7preNET3!$D$2:$D$4</c:f>
              <c:numCache>
                <c:formatCode>#,#00%</c:formatCode>
                <c:ptCount val="3"/>
                <c:pt idx="0">
                  <c:v>0.23209365844726601</c:v>
                </c:pt>
                <c:pt idx="1">
                  <c:v>0.45385673522949199</c:v>
                </c:pt>
                <c:pt idx="2">
                  <c:v>0.50688705444335902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99-440F-B105-F767CE895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0415400"/>
        <c:axId val="340415008"/>
      </c:barChart>
      <c:catAx>
        <c:axId val="3404154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340415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415008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40415400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Dom7preNET1!$B$1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Dom7preNET1!$A$2:$A$4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Dom7preNET1!$B$2:$B$4</c:f>
              <c:numCache>
                <c:formatCode>#,#00%</c:formatCode>
                <c:ptCount val="3"/>
                <c:pt idx="0">
                  <c:v>0.62258953094482405</c:v>
                </c:pt>
                <c:pt idx="1">
                  <c:v>0.366391181945801</c:v>
                </c:pt>
                <c:pt idx="2">
                  <c:v>0.28305784225463898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D3-421D-B404-93E718F4F211}"/>
            </c:ext>
          </c:extLst>
        </c:ser>
        <c:ser>
          <c:idx val="1"/>
          <c:order val="1"/>
          <c:tx>
            <c:strRef>
              <c:f>Dom7preNET1!$C$1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Dom7preNET1!$A$2:$A$4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Dom7preNET1!$C$2:$C$4</c:f>
              <c:numCache>
                <c:formatCode>#,#00%</c:formatCode>
                <c:ptCount val="3"/>
                <c:pt idx="0">
                  <c:v>0.22382919311523397</c:v>
                </c:pt>
                <c:pt idx="1">
                  <c:v>0.31887052536010702</c:v>
                </c:pt>
                <c:pt idx="2">
                  <c:v>0.36570247650146498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D3-421D-B404-93E718F4F211}"/>
            </c:ext>
          </c:extLst>
        </c:ser>
        <c:ser>
          <c:idx val="2"/>
          <c:order val="2"/>
          <c:tx>
            <c:strRef>
              <c:f>Dom7preNET1!$D$1</c:f>
              <c:strCache>
                <c:ptCount val="1"/>
                <c:pt idx="0">
                  <c:v>voti 0-5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Dom7preNET1!$A$2:$A$4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Dom7preNET1!$D$2:$D$4</c:f>
              <c:numCache>
                <c:formatCode>#,#00%</c:formatCode>
                <c:ptCount val="3"/>
                <c:pt idx="0">
                  <c:v>0.153581266403198</c:v>
                </c:pt>
                <c:pt idx="1">
                  <c:v>0.31473829269409204</c:v>
                </c:pt>
                <c:pt idx="2">
                  <c:v>0.35123966217041003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D3-421D-B404-93E718F4F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0417752"/>
        <c:axId val="340416184"/>
      </c:barChart>
      <c:catAx>
        <c:axId val="3404177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340416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416184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40417752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Dom7preNET2!$B$1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Dom7preNET2!$A$2:$A$4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Dom7preNET2!$B$2:$B$4</c:f>
              <c:numCache>
                <c:formatCode>#,#00%</c:formatCode>
                <c:ptCount val="3"/>
                <c:pt idx="0">
                  <c:v>0.76790634155273396</c:v>
                </c:pt>
                <c:pt idx="1">
                  <c:v>0.54614326477050801</c:v>
                </c:pt>
                <c:pt idx="2">
                  <c:v>0.49311294555664098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17-4165-A90E-2249CA2CF495}"/>
            </c:ext>
          </c:extLst>
        </c:ser>
        <c:ser>
          <c:idx val="1"/>
          <c:order val="1"/>
          <c:tx>
            <c:strRef>
              <c:f>Dom7preNET2!$C$1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Dom7preNET2!$A$2:$A$4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Dom7preNET2!$C$2:$C$4</c:f>
              <c:numCache>
                <c:formatCode>#,#00%</c:formatCode>
                <c:ptCount val="3"/>
                <c:pt idx="0">
                  <c:v>0.163223133087158</c:v>
                </c:pt>
                <c:pt idx="1">
                  <c:v>0.30303030014038101</c:v>
                </c:pt>
                <c:pt idx="2">
                  <c:v>0.30647382736206102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17-4165-A90E-2249CA2CF495}"/>
            </c:ext>
          </c:extLst>
        </c:ser>
        <c:ser>
          <c:idx val="2"/>
          <c:order val="2"/>
          <c:tx>
            <c:strRef>
              <c:f>Dom7preNET2!$D$1</c:f>
              <c:strCache>
                <c:ptCount val="1"/>
                <c:pt idx="0">
                  <c:v>voti 0-4</c:v>
                </c:pt>
              </c:strCache>
            </c:strRef>
          </c:tx>
          <c:spPr>
            <a:solidFill>
              <a:srgbClr val="FE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solidFill>
                <a:srgbClr val="FF0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Dom7preNET2!$A$2:$A$4</c:f>
              <c:strCache>
                <c:ptCount val="3"/>
                <c:pt idx="0">
                  <c:v>La reazione della popolazione aziendale alle misure adottate dall'azienda (eventualmente come conseguenza delle indicazioni governative) (10 = ottima reazione)</c:v>
                </c:pt>
                <c:pt idx="1">
                  <c:v>La reazione della popolazione aziendale alle notizie relative al Coronavirus (10 = ottima reazione)</c:v>
                </c:pt>
                <c:pt idx="2">
                  <c:v>Il livello di paura della popolazione aziendale (10 = molto impauriti)</c:v>
                </c:pt>
              </c:strCache>
            </c:strRef>
          </c:cat>
          <c:val>
            <c:numRef>
              <c:f>Dom7preNET2!$D$2:$D$4</c:f>
              <c:numCache>
                <c:formatCode>#,#00%</c:formatCode>
                <c:ptCount val="3"/>
                <c:pt idx="0">
                  <c:v>6.8870525360107404E-2</c:v>
                </c:pt>
                <c:pt idx="1">
                  <c:v>0.15082644462585398</c:v>
                </c:pt>
                <c:pt idx="2">
                  <c:v>0.20041322708129899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17-4165-A90E-2249CA2CF4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0416968"/>
        <c:axId val="337982736"/>
      </c:barChart>
      <c:catAx>
        <c:axId val="3404169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337982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7982736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40416968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Dom8net!$B$1</c:f>
              <c:strCache>
                <c:ptCount val="1"/>
                <c:pt idx="0">
                  <c:v>positivo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gradFill flip="none" rotWithShape="1">
                <a:gsLst>
                  <a:gs pos="100000">
                    <a:srgbClr val="93D050"/>
                  </a:gs>
                  <a:gs pos="70000">
                    <a:srgbClr val="006600"/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Dom8net!$A$2:$A$6</c:f>
              <c:strCache>
                <c:ptCount val="5"/>
                <c:pt idx="0">
                  <c:v>tua azienda</c:v>
                </c:pt>
                <c:pt idx="1">
                  <c:v>tuo settore</c:v>
                </c:pt>
                <c:pt idx="2">
                  <c:v>economia globale</c:v>
                </c:pt>
                <c:pt idx="3">
                  <c:v>economia europea</c:v>
                </c:pt>
                <c:pt idx="4">
                  <c:v>economia italiana</c:v>
                </c:pt>
              </c:strCache>
            </c:strRef>
          </c:cat>
          <c:val>
            <c:numRef>
              <c:f>Dom8net!$B$2:$B$6</c:f>
              <c:numCache>
                <c:formatCode>#,#00%</c:formatCode>
                <c:ptCount val="5"/>
                <c:pt idx="0">
                  <c:v>0.13636363983154301</c:v>
                </c:pt>
                <c:pt idx="1">
                  <c:v>0.10330578804016101</c:v>
                </c:pt>
                <c:pt idx="2">
                  <c:v>9.2975206375122105E-2</c:v>
                </c:pt>
                <c:pt idx="3">
                  <c:v>5.9917354583740201E-2</c:v>
                </c:pt>
                <c:pt idx="4">
                  <c:v>4.5454545021057099E-2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8E-42A5-9316-87B40789292A}"/>
            </c:ext>
          </c:extLst>
        </c:ser>
        <c:ser>
          <c:idx val="1"/>
          <c:order val="1"/>
          <c:tx>
            <c:strRef>
              <c:f>Dom8net!$C$1</c:f>
              <c:strCache>
                <c:ptCount val="1"/>
                <c:pt idx="0">
                  <c:v>neutro/stabile</c:v>
                </c:pt>
              </c:strCache>
            </c:strRef>
          </c:tx>
          <c:spPr>
            <a:solidFill>
              <a:srgbClr val="B8DEE8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Dom8net!$A$2:$A$6</c:f>
              <c:strCache>
                <c:ptCount val="5"/>
                <c:pt idx="0">
                  <c:v>tua azienda</c:v>
                </c:pt>
                <c:pt idx="1">
                  <c:v>tuo settore</c:v>
                </c:pt>
                <c:pt idx="2">
                  <c:v>economia globale</c:v>
                </c:pt>
                <c:pt idx="3">
                  <c:v>economia europea</c:v>
                </c:pt>
                <c:pt idx="4">
                  <c:v>economia italiana</c:v>
                </c:pt>
              </c:strCache>
            </c:strRef>
          </c:cat>
          <c:val>
            <c:numRef>
              <c:f>Dom8net!$C$2:$C$6</c:f>
              <c:numCache>
                <c:formatCode>#,#00%</c:formatCode>
                <c:ptCount val="5"/>
                <c:pt idx="0">
                  <c:v>0.40977962493896497</c:v>
                </c:pt>
                <c:pt idx="1">
                  <c:v>0.36914600372314504</c:v>
                </c:pt>
                <c:pt idx="2">
                  <c:v>0.19628099441528299</c:v>
                </c:pt>
                <c:pt idx="3">
                  <c:v>0.159090909957886</c:v>
                </c:pt>
                <c:pt idx="4">
                  <c:v>9.0909090042114296E-2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8E-42A5-9316-87B40789292A}"/>
            </c:ext>
          </c:extLst>
        </c:ser>
        <c:ser>
          <c:idx val="2"/>
          <c:order val="2"/>
          <c:tx>
            <c:strRef>
              <c:f>Dom8net!$D$1</c:f>
              <c:strCache>
                <c:ptCount val="1"/>
                <c:pt idx="0">
                  <c:v>negativo</c:v>
                </c:pt>
              </c:strCache>
            </c:strRef>
          </c:tx>
          <c:spPr>
            <a:gradFill flip="none" rotWithShape="1">
              <a:gsLst>
                <a:gs pos="100000">
                  <a:srgbClr val="FFC000"/>
                </a:gs>
                <a:gs pos="0">
                  <a:srgbClr val="FF0000"/>
                </a:gs>
              </a:gsLst>
              <a:lin ang="1080000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Dom8net!$A$2:$A$6</c:f>
              <c:strCache>
                <c:ptCount val="5"/>
                <c:pt idx="0">
                  <c:v>tua azienda</c:v>
                </c:pt>
                <c:pt idx="1">
                  <c:v>tuo settore</c:v>
                </c:pt>
                <c:pt idx="2">
                  <c:v>economia globale</c:v>
                </c:pt>
                <c:pt idx="3">
                  <c:v>economia europea</c:v>
                </c:pt>
                <c:pt idx="4">
                  <c:v>economia italiana</c:v>
                </c:pt>
              </c:strCache>
            </c:strRef>
          </c:cat>
          <c:val>
            <c:numRef>
              <c:f>Dom8net!$D$2:$D$6</c:f>
              <c:numCache>
                <c:formatCode>#,#00%</c:formatCode>
                <c:ptCount val="5"/>
                <c:pt idx="0">
                  <c:v>0.44559226989746104</c:v>
                </c:pt>
                <c:pt idx="1">
                  <c:v>0.52203857421875</c:v>
                </c:pt>
                <c:pt idx="2">
                  <c:v>0.69559226989746092</c:v>
                </c:pt>
                <c:pt idx="3">
                  <c:v>0.76721763610839799</c:v>
                </c:pt>
                <c:pt idx="4">
                  <c:v>0.85399452209472704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8E-42A5-9316-87B40789292A}"/>
            </c:ext>
          </c:extLst>
        </c:ser>
        <c:ser>
          <c:idx val="3"/>
          <c:order val="3"/>
          <c:tx>
            <c:strRef>
              <c:f>Dom8net!$E$1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solidFill>
                <a:srgbClr val="A5A5A5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Dom8net!$A$2:$A$6</c:f>
              <c:strCache>
                <c:ptCount val="5"/>
                <c:pt idx="0">
                  <c:v>tua azienda</c:v>
                </c:pt>
                <c:pt idx="1">
                  <c:v>tuo settore</c:v>
                </c:pt>
                <c:pt idx="2">
                  <c:v>economia globale</c:v>
                </c:pt>
                <c:pt idx="3">
                  <c:v>economia europea</c:v>
                </c:pt>
                <c:pt idx="4">
                  <c:v>economia italiana</c:v>
                </c:pt>
              </c:strCache>
            </c:strRef>
          </c:cat>
          <c:val>
            <c:numRef>
              <c:f>Dom8net!$E$2:$E$6</c:f>
              <c:numCache>
                <c:formatCode>#,#00%</c:formatCode>
                <c:ptCount val="5"/>
                <c:pt idx="0">
                  <c:v>8.2644629478454603E-3</c:v>
                </c:pt>
                <c:pt idx="1">
                  <c:v>5.50964176654816E-3</c:v>
                </c:pt>
                <c:pt idx="2">
                  <c:v>1.5151515007019001E-2</c:v>
                </c:pt>
                <c:pt idx="3">
                  <c:v>1.3774104118347199E-2</c:v>
                </c:pt>
                <c:pt idx="4">
                  <c:v>9.6418732404708902E-3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8E-42A5-9316-87B407892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2047368"/>
        <c:axId val="359277832"/>
      </c:barChart>
      <c:catAx>
        <c:axId val="342047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359277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9277832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42047368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Il livello di paura della popolazione aziendale (10 = molto impauriti)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1449960683"/>
          <c:y val="0.33801561569509692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tables!$D$237</c:f>
              <c:strCache>
                <c:ptCount val="1"/>
                <c:pt idx="0">
                  <c:v>Il livello di paura della popolazione aziendale (10 = molto impauriti)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00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8E20-4E3A-BA4B-2C8CA6BB5F76}"/>
              </c:ext>
            </c:extLst>
          </c:dPt>
          <c:dPt>
            <c:idx val="1"/>
            <c:bubble3D val="0"/>
            <c:spPr>
              <a:solidFill>
                <a:srgbClr val="8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8E20-4E3A-BA4B-2C8CA6BB5F76}"/>
              </c:ext>
            </c:extLst>
          </c:dPt>
          <c:dPt>
            <c:idx val="2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8E20-4E3A-BA4B-2C8CA6BB5F76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8E20-4E3A-BA4B-2C8CA6BB5F76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8E20-4E3A-BA4B-2C8CA6BB5F76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8E20-4E3A-BA4B-2C8CA6BB5F76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8E20-4E3A-BA4B-2C8CA6BB5F76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8E20-4E3A-BA4B-2C8CA6BB5F76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8E20-4E3A-BA4B-2C8CA6BB5F76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8E20-4E3A-BA4B-2C8CA6BB5F76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8E20-4E3A-BA4B-2C8CA6BB5F76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20-4E3A-BA4B-2C8CA6BB5F76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20-4E3A-BA4B-2C8CA6BB5F76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20-4E3A-BA4B-2C8CA6BB5F76}"/>
                </c:ext>
              </c:extLst>
            </c:dLbl>
            <c:dLbl>
              <c:idx val="1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E20-4E3A-BA4B-2C8CA6BB5F7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tables!$F$237:$F$247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tables!$G$237:$G$247</c:f>
              <c:numCache>
                <c:formatCode>#,#00%</c:formatCode>
                <c:ptCount val="11"/>
                <c:pt idx="0">
                  <c:v>4.7999999999999996E-3</c:v>
                </c:pt>
                <c:pt idx="1">
                  <c:v>1.6500000000000001E-2</c:v>
                </c:pt>
                <c:pt idx="2">
                  <c:v>3.5799999999999998E-2</c:v>
                </c:pt>
                <c:pt idx="3">
                  <c:v>7.0199999999999999E-2</c:v>
                </c:pt>
                <c:pt idx="4">
                  <c:v>7.2999999999999995E-2</c:v>
                </c:pt>
                <c:pt idx="5">
                  <c:v>0.15079999999999999</c:v>
                </c:pt>
                <c:pt idx="6">
                  <c:v>0.15560000000000002</c:v>
                </c:pt>
                <c:pt idx="7">
                  <c:v>0.21010000000000001</c:v>
                </c:pt>
                <c:pt idx="8">
                  <c:v>0.18870000000000001</c:v>
                </c:pt>
                <c:pt idx="9">
                  <c:v>6.7500000000000004E-2</c:v>
                </c:pt>
                <c:pt idx="10">
                  <c:v>2.69E-2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E20-4E3A-BA4B-2C8CA6BB5F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Il livello di paura della popolazione aziendale (10 = molto impauriti)</a:t>
            </a:r>
          </a:p>
        </c:rich>
      </c:tx>
      <c:layout>
        <c:manualLayout>
          <c:xMode val="edge"/>
          <c:yMode val="edge"/>
          <c:x val="0.2056933873464930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tables!$H$237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tables!$I$237:$AM$237</c:f>
              <c:numCache>
                <c:formatCode>General</c:formatCode>
                <c:ptCount val="31"/>
                <c:pt idx="0" formatCode="#,#00%">
                  <c:v>4.7999999999999996E-3</c:v>
                </c:pt>
                <c:pt idx="2" formatCode="0%">
                  <c:v>5.8999999999999999E-3</c:v>
                </c:pt>
                <c:pt idx="3" formatCode="0%">
                  <c:v>0</c:v>
                </c:pt>
                <c:pt idx="5" formatCode="0%">
                  <c:v>5.1999999999999998E-3</c:v>
                </c:pt>
                <c:pt idx="6" formatCode="0%">
                  <c:v>3.4999999999999996E-3</c:v>
                </c:pt>
                <c:pt idx="7" formatCode="0%">
                  <c:v>2.3999999999999998E-3</c:v>
                </c:pt>
                <c:pt idx="8" formatCode="0%">
                  <c:v>5.6000000000000008E-3</c:v>
                </c:pt>
                <c:pt idx="9" formatCode="0%">
                  <c:v>1.03E-2</c:v>
                </c:pt>
                <c:pt idx="11" formatCode="0%">
                  <c:v>4.1999999999999997E-3</c:v>
                </c:pt>
                <c:pt idx="12" formatCode="0%">
                  <c:v>0</c:v>
                </c:pt>
                <c:pt idx="13" formatCode="0%">
                  <c:v>1.11E-2</c:v>
                </c:pt>
                <c:pt idx="15" formatCode="0%">
                  <c:v>1.72E-2</c:v>
                </c:pt>
                <c:pt idx="16" formatCode="0%">
                  <c:v>2.5999999999999999E-3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1.4999999999999999E-2</c:v>
                </c:pt>
                <c:pt idx="21" formatCode="0%">
                  <c:v>8.5000000000000006E-3</c:v>
                </c:pt>
                <c:pt idx="22" formatCode="0%">
                  <c:v>0</c:v>
                </c:pt>
                <c:pt idx="23" formatCode="0%">
                  <c:v>0</c:v>
                </c:pt>
                <c:pt idx="24" formatCode="0%">
                  <c:v>1.2699999999999999E-2</c:v>
                </c:pt>
                <c:pt idx="26" formatCode="0%">
                  <c:v>4.7999999999999996E-3</c:v>
                </c:pt>
                <c:pt idx="27" formatCode="0%">
                  <c:v>4.8999999999999998E-3</c:v>
                </c:pt>
                <c:pt idx="29" formatCode="0%">
                  <c:v>2E-3</c:v>
                </c:pt>
                <c:pt idx="30" formatCode="0%">
                  <c:v>6.3E-3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6-4E0E-B577-B95E140F2269}"/>
            </c:ext>
          </c:extLst>
        </c:ser>
        <c:ser>
          <c:idx val="1"/>
          <c:order val="1"/>
          <c:tx>
            <c:strRef>
              <c:f>tables!$H$238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F6-4E0E-B577-B95E140F22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F6-4E0E-B577-B95E140F22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F6-4E0E-B577-B95E140F226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F6-4E0E-B577-B95E140F22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F6-4E0E-B577-B95E140F22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F6-4E0E-B577-B95E140F22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F6-4E0E-B577-B95E140F226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F6-4E0E-B577-B95E140F226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F6-4E0E-B577-B95E140F226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6F6-4E0E-B577-B95E140F226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F6-4E0E-B577-B95E140F226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6F6-4E0E-B577-B95E140F226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6F6-4E0E-B577-B95E140F226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6F6-4E0E-B577-B95E140F226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6F6-4E0E-B577-B95E140F226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6F6-4E0E-B577-B95E140F226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6F6-4E0E-B577-B95E140F226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6F6-4E0E-B577-B95E140F226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6F6-4E0E-B577-B95E140F226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6F6-4E0E-B577-B95E140F2269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6F6-4E0E-B577-B95E140F2269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6F6-4E0E-B577-B95E140F2269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6F6-4E0E-B577-B95E140F226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6F6-4E0E-B577-B95E140F226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6F6-4E0E-B577-B95E140F2269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6F6-4E0E-B577-B95E140F2269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6F6-4E0E-B577-B95E140F226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6F6-4E0E-B577-B95E140F2269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6F6-4E0E-B577-B95E140F2269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6F6-4E0E-B577-B95E140F226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tables!$I$238:$AM$238</c:f>
              <c:numCache>
                <c:formatCode>General</c:formatCode>
                <c:ptCount val="31"/>
                <c:pt idx="0" formatCode="#,#00%">
                  <c:v>1.6500000000000001E-2</c:v>
                </c:pt>
                <c:pt idx="2" formatCode="0%">
                  <c:v>1.61E-2</c:v>
                </c:pt>
                <c:pt idx="3" formatCode="0%">
                  <c:v>1.8600000000000002E-2</c:v>
                </c:pt>
                <c:pt idx="5" formatCode="0%">
                  <c:v>1.04E-2</c:v>
                </c:pt>
                <c:pt idx="6" formatCode="0%">
                  <c:v>1.7399999999999999E-2</c:v>
                </c:pt>
                <c:pt idx="7" formatCode="0%">
                  <c:v>2.1400000000000002E-2</c:v>
                </c:pt>
                <c:pt idx="8" formatCode="0%">
                  <c:v>1.6799999999999999E-2</c:v>
                </c:pt>
                <c:pt idx="9" formatCode="0%">
                  <c:v>1.03E-2</c:v>
                </c:pt>
                <c:pt idx="11" formatCode="0%">
                  <c:v>2.12E-2</c:v>
                </c:pt>
                <c:pt idx="12" formatCode="0%">
                  <c:v>1.72E-2</c:v>
                </c:pt>
                <c:pt idx="13" formatCode="0%">
                  <c:v>0</c:v>
                </c:pt>
                <c:pt idx="15" formatCode="0%">
                  <c:v>2.5899999999999999E-2</c:v>
                </c:pt>
                <c:pt idx="16" formatCode="0%">
                  <c:v>2.06E-2</c:v>
                </c:pt>
                <c:pt idx="17" formatCode="0%">
                  <c:v>9.3999999999999986E-3</c:v>
                </c:pt>
                <c:pt idx="18" formatCode="0%">
                  <c:v>3.1899999999999998E-2</c:v>
                </c:pt>
                <c:pt idx="19" formatCode="0%">
                  <c:v>0</c:v>
                </c:pt>
                <c:pt idx="21" formatCode="0%">
                  <c:v>1.6899999999999998E-2</c:v>
                </c:pt>
                <c:pt idx="22" formatCode="0%">
                  <c:v>1.9099999999999999E-2</c:v>
                </c:pt>
                <c:pt idx="23" formatCode="0%">
                  <c:v>2.2099999999999998E-2</c:v>
                </c:pt>
                <c:pt idx="24" formatCode="0%">
                  <c:v>4.1999999999999997E-3</c:v>
                </c:pt>
                <c:pt idx="26" formatCode="0%">
                  <c:v>2.3799999999999998E-2</c:v>
                </c:pt>
                <c:pt idx="27" formatCode="0%">
                  <c:v>1.09E-2</c:v>
                </c:pt>
                <c:pt idx="29" formatCode="0%">
                  <c:v>2.5899999999999999E-2</c:v>
                </c:pt>
                <c:pt idx="30" formatCode="0%">
                  <c:v>1.1599999999999999E-2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56F6-4E0E-B577-B95E140F2269}"/>
            </c:ext>
          </c:extLst>
        </c:ser>
        <c:ser>
          <c:idx val="2"/>
          <c:order val="2"/>
          <c:tx>
            <c:strRef>
              <c:f>tables!$H$239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E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578-493B-B9A4-9BC6CF43EAC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6F6-4E0E-B577-B95E140F22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6F6-4E0E-B577-B95E140F22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6F6-4E0E-B577-B95E140F226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6F6-4E0E-B577-B95E140F226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6F6-4E0E-B577-B95E140F226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6F6-4E0E-B577-B95E140F226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6F6-4E0E-B577-B95E140F226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6F6-4E0E-B577-B95E140F226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6F6-4E0E-B577-B95E140F2269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56F6-4E0E-B577-B95E140F226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6F6-4E0E-B577-B95E140F226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56F6-4E0E-B577-B95E140F226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tables!$I$239:$AM$239</c:f>
              <c:numCache>
                <c:formatCode>General</c:formatCode>
                <c:ptCount val="31"/>
                <c:pt idx="0" formatCode="#,#00%">
                  <c:v>3.5799999999999998E-2</c:v>
                </c:pt>
                <c:pt idx="2" formatCode="0%">
                  <c:v>3.4700000000000002E-2</c:v>
                </c:pt>
                <c:pt idx="3" formatCode="0%">
                  <c:v>4.0899999999999999E-2</c:v>
                </c:pt>
                <c:pt idx="5" formatCode="0%">
                  <c:v>3.6499999999999998E-2</c:v>
                </c:pt>
                <c:pt idx="6" formatCode="0%">
                  <c:v>2.7900000000000001E-2</c:v>
                </c:pt>
                <c:pt idx="7" formatCode="0%">
                  <c:v>3.3300000000000003E-2</c:v>
                </c:pt>
                <c:pt idx="8" formatCode="0%">
                  <c:v>4.4800000000000006E-2</c:v>
                </c:pt>
                <c:pt idx="9" formatCode="0%">
                  <c:v>3.5900000000000001E-2</c:v>
                </c:pt>
                <c:pt idx="11" formatCode="0%">
                  <c:v>4.1399999999999999E-2</c:v>
                </c:pt>
                <c:pt idx="12" formatCode="0%">
                  <c:v>2.5899999999999999E-2</c:v>
                </c:pt>
                <c:pt idx="13" formatCode="0%">
                  <c:v>2.2099999999999998E-2</c:v>
                </c:pt>
                <c:pt idx="15" formatCode="0%">
                  <c:v>4.3099999999999999E-2</c:v>
                </c:pt>
                <c:pt idx="16" formatCode="0%">
                  <c:v>4.2500000000000003E-2</c:v>
                </c:pt>
                <c:pt idx="17" formatCode="0%">
                  <c:v>4.7199999999999999E-2</c:v>
                </c:pt>
                <c:pt idx="18" formatCode="0%">
                  <c:v>1.06E-2</c:v>
                </c:pt>
                <c:pt idx="19" formatCode="0%">
                  <c:v>3.0099999999999998E-2</c:v>
                </c:pt>
                <c:pt idx="21" formatCode="0%">
                  <c:v>4.2300000000000004E-2</c:v>
                </c:pt>
                <c:pt idx="22" formatCode="0%">
                  <c:v>3.1899999999999998E-2</c:v>
                </c:pt>
                <c:pt idx="23" formatCode="0%">
                  <c:v>2.2099999999999998E-2</c:v>
                </c:pt>
                <c:pt idx="24" formatCode="0%">
                  <c:v>4.6399999999999997E-2</c:v>
                </c:pt>
                <c:pt idx="26" formatCode="0%">
                  <c:v>3.49E-2</c:v>
                </c:pt>
                <c:pt idx="27" formatCode="0%">
                  <c:v>3.6499999999999998E-2</c:v>
                </c:pt>
                <c:pt idx="29" formatCode="0%">
                  <c:v>3.1899999999999998E-2</c:v>
                </c:pt>
                <c:pt idx="30" formatCode="0%">
                  <c:v>3.7900000000000003E-2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56F6-4E0E-B577-B95E140F2269}"/>
            </c:ext>
          </c:extLst>
        </c:ser>
        <c:ser>
          <c:idx val="3"/>
          <c:order val="3"/>
          <c:tx>
            <c:strRef>
              <c:f>tables!$H$240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578-493B-B9A4-9BC6CF43EAC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6F6-4E0E-B577-B95E140F22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56F6-4E0E-B577-B95E140F226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56F6-4E0E-B577-B95E140F226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56F6-4E0E-B577-B95E140F226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6F6-4E0E-B577-B95E140F226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56F6-4E0E-B577-B95E140F226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56F6-4E0E-B577-B95E140F226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56F6-4E0E-B577-B95E140F226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tables!$I$240:$AM$240</c:f>
              <c:numCache>
                <c:formatCode>General</c:formatCode>
                <c:ptCount val="31"/>
                <c:pt idx="0" formatCode="#,#00%">
                  <c:v>7.0199999999999999E-2</c:v>
                </c:pt>
                <c:pt idx="2" formatCode="0%">
                  <c:v>7.3499999999999996E-2</c:v>
                </c:pt>
                <c:pt idx="3" formatCode="0%">
                  <c:v>5.5800000000000002E-2</c:v>
                </c:pt>
                <c:pt idx="5" formatCode="0%">
                  <c:v>2.6000000000000002E-2</c:v>
                </c:pt>
                <c:pt idx="6" formatCode="0%">
                  <c:v>8.0100000000000005E-2</c:v>
                </c:pt>
                <c:pt idx="7" formatCode="0%">
                  <c:v>7.1300000000000002E-2</c:v>
                </c:pt>
                <c:pt idx="8" formatCode="0%">
                  <c:v>8.6800000000000002E-2</c:v>
                </c:pt>
                <c:pt idx="9" formatCode="0%">
                  <c:v>6.6699999999999995E-2</c:v>
                </c:pt>
                <c:pt idx="11" formatCode="0%">
                  <c:v>7.0099999999999996E-2</c:v>
                </c:pt>
                <c:pt idx="12" formatCode="0%">
                  <c:v>8.6199999999999999E-2</c:v>
                </c:pt>
                <c:pt idx="13" formatCode="0%">
                  <c:v>5.5399999999999998E-2</c:v>
                </c:pt>
                <c:pt idx="15" formatCode="0%">
                  <c:v>6.0299999999999999E-2</c:v>
                </c:pt>
                <c:pt idx="16" formatCode="0%">
                  <c:v>7.3399999999999993E-2</c:v>
                </c:pt>
                <c:pt idx="17" formatCode="0%">
                  <c:v>8.4900000000000003E-2</c:v>
                </c:pt>
                <c:pt idx="18" formatCode="0%">
                  <c:v>9.5700000000000007E-2</c:v>
                </c:pt>
                <c:pt idx="19" formatCode="0%">
                  <c:v>5.2600000000000001E-2</c:v>
                </c:pt>
                <c:pt idx="21" formatCode="0%">
                  <c:v>7.6100000000000001E-2</c:v>
                </c:pt>
                <c:pt idx="22" formatCode="0%">
                  <c:v>8.3000000000000004E-2</c:v>
                </c:pt>
                <c:pt idx="23" formatCode="0%">
                  <c:v>5.8799999999999998E-2</c:v>
                </c:pt>
                <c:pt idx="24" formatCode="0%">
                  <c:v>4.6399999999999997E-2</c:v>
                </c:pt>
                <c:pt idx="26" formatCode="0%">
                  <c:v>6.1900000000000004E-2</c:v>
                </c:pt>
                <c:pt idx="27" formatCode="0%">
                  <c:v>7.6600000000000001E-2</c:v>
                </c:pt>
                <c:pt idx="29" formatCode="0%">
                  <c:v>6.1900000000000004E-2</c:v>
                </c:pt>
                <c:pt idx="30" formatCode="0%">
                  <c:v>7.4700000000000003E-2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56F6-4E0E-B577-B95E140F2269}"/>
            </c:ext>
          </c:extLst>
        </c:ser>
        <c:ser>
          <c:idx val="4"/>
          <c:order val="4"/>
          <c:tx>
            <c:strRef>
              <c:f>tables!$H$241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578-493B-B9A4-9BC6CF43EAC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56F6-4E0E-B577-B95E140F22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56F6-4E0E-B577-B95E140F226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56F6-4E0E-B577-B95E140F226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56F6-4E0E-B577-B95E140F226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56F6-4E0E-B577-B95E140F226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56F6-4E0E-B577-B95E140F226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56F6-4E0E-B577-B95E140F226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tables!$I$241:$AM$241</c:f>
              <c:numCache>
                <c:formatCode>General</c:formatCode>
                <c:ptCount val="31"/>
                <c:pt idx="0" formatCode="#,#00%">
                  <c:v>7.2999999999999995E-2</c:v>
                </c:pt>
                <c:pt idx="2" formatCode="0%">
                  <c:v>6.93E-2</c:v>
                </c:pt>
                <c:pt idx="3" formatCode="0%">
                  <c:v>8.9200000000000002E-2</c:v>
                </c:pt>
                <c:pt idx="5" formatCode="0%">
                  <c:v>5.7300000000000004E-2</c:v>
                </c:pt>
                <c:pt idx="6" formatCode="0%">
                  <c:v>6.2699999999999992E-2</c:v>
                </c:pt>
                <c:pt idx="7" formatCode="0%">
                  <c:v>8.5500000000000007E-2</c:v>
                </c:pt>
                <c:pt idx="8" formatCode="0%">
                  <c:v>7.8399999999999997E-2</c:v>
                </c:pt>
                <c:pt idx="9" formatCode="0%">
                  <c:v>6.6699999999999995E-2</c:v>
                </c:pt>
                <c:pt idx="11" formatCode="0%">
                  <c:v>8.3900000000000002E-2</c:v>
                </c:pt>
                <c:pt idx="12" formatCode="0%">
                  <c:v>6.9000000000000006E-2</c:v>
                </c:pt>
                <c:pt idx="13" formatCode="0%">
                  <c:v>4.0599999999999997E-2</c:v>
                </c:pt>
                <c:pt idx="15" formatCode="0%">
                  <c:v>0.10339999999999999</c:v>
                </c:pt>
                <c:pt idx="16" formatCode="0%">
                  <c:v>8.2400000000000001E-2</c:v>
                </c:pt>
                <c:pt idx="17" formatCode="0%">
                  <c:v>7.5499999999999998E-2</c:v>
                </c:pt>
                <c:pt idx="18" formatCode="0%">
                  <c:v>6.3799999999999996E-2</c:v>
                </c:pt>
                <c:pt idx="19" formatCode="0%">
                  <c:v>3.0099999999999998E-2</c:v>
                </c:pt>
                <c:pt idx="21" formatCode="0%">
                  <c:v>8.6699999999999999E-2</c:v>
                </c:pt>
                <c:pt idx="22" formatCode="0%">
                  <c:v>7.0199999999999999E-2</c:v>
                </c:pt>
                <c:pt idx="23" formatCode="0%">
                  <c:v>7.3499999999999996E-2</c:v>
                </c:pt>
                <c:pt idx="24" formatCode="0%">
                  <c:v>5.0599999999999999E-2</c:v>
                </c:pt>
                <c:pt idx="26" formatCode="0%">
                  <c:v>6.6699999999999995E-2</c:v>
                </c:pt>
                <c:pt idx="27" formatCode="0%">
                  <c:v>7.7899999999999997E-2</c:v>
                </c:pt>
                <c:pt idx="29" formatCode="0%">
                  <c:v>6.59E-2</c:v>
                </c:pt>
                <c:pt idx="30" formatCode="0%">
                  <c:v>7.6799999999999993E-2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56F6-4E0E-B577-B95E140F2269}"/>
            </c:ext>
          </c:extLst>
        </c:ser>
        <c:ser>
          <c:idx val="5"/>
          <c:order val="5"/>
          <c:tx>
            <c:strRef>
              <c:f>tables!$H$242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D03B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578-493B-B9A4-9BC6CF43EAC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56F6-4E0E-B577-B95E140F22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56F6-4E0E-B577-B95E140F226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56F6-4E0E-B577-B95E140F226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56F6-4E0E-B577-B95E140F226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56F6-4E0E-B577-B95E140F226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56F6-4E0E-B577-B95E140F226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56F6-4E0E-B577-B95E140F226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tables!$I$242:$AM$242</c:f>
              <c:numCache>
                <c:formatCode>General</c:formatCode>
                <c:ptCount val="31"/>
                <c:pt idx="0" formatCode="#,#00%">
                  <c:v>0.15079999999999999</c:v>
                </c:pt>
                <c:pt idx="2" formatCode="0%">
                  <c:v>0.1479</c:v>
                </c:pt>
                <c:pt idx="3" formatCode="0%">
                  <c:v>0.1636</c:v>
                </c:pt>
                <c:pt idx="5" formatCode="0%">
                  <c:v>0.1875</c:v>
                </c:pt>
                <c:pt idx="6" formatCode="0%">
                  <c:v>0.122</c:v>
                </c:pt>
                <c:pt idx="7" formatCode="0%">
                  <c:v>0.1283</c:v>
                </c:pt>
                <c:pt idx="8" formatCode="0%">
                  <c:v>0.1653</c:v>
                </c:pt>
                <c:pt idx="9" formatCode="0%">
                  <c:v>0.17949999999999999</c:v>
                </c:pt>
                <c:pt idx="11" formatCode="0%">
                  <c:v>0.14330000000000001</c:v>
                </c:pt>
                <c:pt idx="12" formatCode="0%">
                  <c:v>0.1595</c:v>
                </c:pt>
                <c:pt idx="13" formatCode="0%">
                  <c:v>0.16969999999999999</c:v>
                </c:pt>
                <c:pt idx="15" formatCode="0%">
                  <c:v>0.1724</c:v>
                </c:pt>
                <c:pt idx="16" formatCode="0%">
                  <c:v>0.1429</c:v>
                </c:pt>
                <c:pt idx="17" formatCode="0%">
                  <c:v>0.17920000000000003</c:v>
                </c:pt>
                <c:pt idx="18" formatCode="0%">
                  <c:v>0.12770000000000001</c:v>
                </c:pt>
                <c:pt idx="19" formatCode="0%">
                  <c:v>0.1429</c:v>
                </c:pt>
                <c:pt idx="21" formatCode="0%">
                  <c:v>0.17760000000000001</c:v>
                </c:pt>
                <c:pt idx="22" formatCode="0%">
                  <c:v>0.1255</c:v>
                </c:pt>
                <c:pt idx="23" formatCode="0%">
                  <c:v>0.14710000000000001</c:v>
                </c:pt>
                <c:pt idx="24" formatCode="0%">
                  <c:v>0.15190000000000001</c:v>
                </c:pt>
                <c:pt idx="26" formatCode="0%">
                  <c:v>0.12539999999999998</c:v>
                </c:pt>
                <c:pt idx="27" formatCode="0%">
                  <c:v>0.17030000000000001</c:v>
                </c:pt>
                <c:pt idx="29" formatCode="0%">
                  <c:v>0.12770000000000001</c:v>
                </c:pt>
                <c:pt idx="30" formatCode="0%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56F6-4E0E-B577-B95E140F2269}"/>
            </c:ext>
          </c:extLst>
        </c:ser>
        <c:ser>
          <c:idx val="6"/>
          <c:order val="6"/>
          <c:tx>
            <c:strRef>
              <c:f>tables!$H$243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578-493B-B9A4-9BC6CF43EAC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56F6-4E0E-B577-B95E140F22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56F6-4E0E-B577-B95E140F226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56F6-4E0E-B577-B95E140F226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56F6-4E0E-B577-B95E140F226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56F6-4E0E-B577-B95E140F226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56F6-4E0E-B577-B95E140F226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56F6-4E0E-B577-B95E140F226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tables!$I$243:$AM$243</c:f>
              <c:numCache>
                <c:formatCode>General</c:formatCode>
                <c:ptCount val="31"/>
                <c:pt idx="0" formatCode="#,#00%">
                  <c:v>0.15560000000000002</c:v>
                </c:pt>
                <c:pt idx="2" formatCode="0%">
                  <c:v>0.15640000000000001</c:v>
                </c:pt>
                <c:pt idx="3" formatCode="0%">
                  <c:v>0.15240000000000001</c:v>
                </c:pt>
                <c:pt idx="5" formatCode="0%">
                  <c:v>0.17190000000000003</c:v>
                </c:pt>
                <c:pt idx="6" formatCode="0%">
                  <c:v>0.15679999999999999</c:v>
                </c:pt>
                <c:pt idx="7" formatCode="0%">
                  <c:v>0.15909999999999999</c:v>
                </c:pt>
                <c:pt idx="8" formatCode="0%">
                  <c:v>0.13730000000000001</c:v>
                </c:pt>
                <c:pt idx="9" formatCode="0%">
                  <c:v>0.1641</c:v>
                </c:pt>
                <c:pt idx="11" formatCode="0%">
                  <c:v>0.155</c:v>
                </c:pt>
                <c:pt idx="12" formatCode="0%">
                  <c:v>0.14660000000000001</c:v>
                </c:pt>
                <c:pt idx="13" formatCode="0%">
                  <c:v>0.16969999999999999</c:v>
                </c:pt>
                <c:pt idx="15" formatCode="0%">
                  <c:v>0.1293</c:v>
                </c:pt>
                <c:pt idx="16" formatCode="0%">
                  <c:v>0.15439999999999998</c:v>
                </c:pt>
                <c:pt idx="17" formatCode="0%">
                  <c:v>0.11320000000000001</c:v>
                </c:pt>
                <c:pt idx="18" formatCode="0%">
                  <c:v>0.17019999999999999</c:v>
                </c:pt>
                <c:pt idx="19" formatCode="0%">
                  <c:v>0.188</c:v>
                </c:pt>
                <c:pt idx="21" formatCode="0%">
                  <c:v>0.14800000000000002</c:v>
                </c:pt>
                <c:pt idx="22" formatCode="0%">
                  <c:v>0.16170000000000001</c:v>
                </c:pt>
                <c:pt idx="23" formatCode="0%">
                  <c:v>0.18010000000000001</c:v>
                </c:pt>
                <c:pt idx="24" formatCode="0%">
                  <c:v>0.1308</c:v>
                </c:pt>
                <c:pt idx="26" formatCode="0%">
                  <c:v>0.14130000000000001</c:v>
                </c:pt>
                <c:pt idx="27" formatCode="0%">
                  <c:v>0.16670000000000001</c:v>
                </c:pt>
                <c:pt idx="29" formatCode="0%">
                  <c:v>0.14169999999999999</c:v>
                </c:pt>
                <c:pt idx="30" formatCode="0%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56F6-4E0E-B577-B95E140F2269}"/>
            </c:ext>
          </c:extLst>
        </c:ser>
        <c:ser>
          <c:idx val="7"/>
          <c:order val="7"/>
          <c:tx>
            <c:strRef>
              <c:f>tables!$H$244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75DD75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578-493B-B9A4-9BC6CF43EAC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56F6-4E0E-B577-B95E140F22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56F6-4E0E-B577-B95E140F226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56F6-4E0E-B577-B95E140F226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56F6-4E0E-B577-B95E140F226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56F6-4E0E-B577-B95E140F226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56F6-4E0E-B577-B95E140F226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56F6-4E0E-B577-B95E140F226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tables!$I$244:$AM$244</c:f>
              <c:numCache>
                <c:formatCode>General</c:formatCode>
                <c:ptCount val="31"/>
                <c:pt idx="0" formatCode="#,#00%">
                  <c:v>0.21010000000000001</c:v>
                </c:pt>
                <c:pt idx="2" formatCode="0%">
                  <c:v>0.21640000000000001</c:v>
                </c:pt>
                <c:pt idx="3" formatCode="0%">
                  <c:v>0.1822</c:v>
                </c:pt>
                <c:pt idx="5" formatCode="0%">
                  <c:v>0.22399999999999998</c:v>
                </c:pt>
                <c:pt idx="6" formatCode="0%">
                  <c:v>0.25440000000000002</c:v>
                </c:pt>
                <c:pt idx="7" formatCode="0%">
                  <c:v>0.20899999999999999</c:v>
                </c:pt>
                <c:pt idx="8" formatCode="0%">
                  <c:v>0.18210000000000001</c:v>
                </c:pt>
                <c:pt idx="9" formatCode="0%">
                  <c:v>0.18460000000000001</c:v>
                </c:pt>
                <c:pt idx="11" formatCode="0%">
                  <c:v>0.19640000000000002</c:v>
                </c:pt>
                <c:pt idx="12" formatCode="0%">
                  <c:v>0.2198</c:v>
                </c:pt>
                <c:pt idx="13" formatCode="0%">
                  <c:v>0.24719999999999998</c:v>
                </c:pt>
                <c:pt idx="15" formatCode="0%">
                  <c:v>0.18100000000000002</c:v>
                </c:pt>
                <c:pt idx="16" formatCode="0%">
                  <c:v>0.19820000000000002</c:v>
                </c:pt>
                <c:pt idx="17" formatCode="0%">
                  <c:v>0.17920000000000003</c:v>
                </c:pt>
                <c:pt idx="18" formatCode="0%">
                  <c:v>0.26600000000000001</c:v>
                </c:pt>
                <c:pt idx="19" formatCode="0%">
                  <c:v>0.218</c:v>
                </c:pt>
                <c:pt idx="21" formatCode="0%">
                  <c:v>0.19030000000000002</c:v>
                </c:pt>
                <c:pt idx="22" formatCode="0%">
                  <c:v>0.2298</c:v>
                </c:pt>
                <c:pt idx="23" formatCode="0%">
                  <c:v>0.20219999999999999</c:v>
                </c:pt>
                <c:pt idx="24" formatCode="0%">
                  <c:v>0.21940000000000001</c:v>
                </c:pt>
                <c:pt idx="26" formatCode="0%">
                  <c:v>0.23809999999999998</c:v>
                </c:pt>
                <c:pt idx="27" formatCode="0%">
                  <c:v>0.18859999999999999</c:v>
                </c:pt>
                <c:pt idx="29" formatCode="0%">
                  <c:v>0.22750000000000001</c:v>
                </c:pt>
                <c:pt idx="30" formatCode="0%">
                  <c:v>0.20079999999999998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B-56F6-4E0E-B577-B95E140F2269}"/>
            </c:ext>
          </c:extLst>
        </c:ser>
        <c:ser>
          <c:idx val="8"/>
          <c:order val="8"/>
          <c:tx>
            <c:strRef>
              <c:f>tables!$H$245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578-493B-B9A4-9BC6CF43EAC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56F6-4E0E-B577-B95E140F22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56F6-4E0E-B577-B95E140F226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56F6-4E0E-B577-B95E140F226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56F6-4E0E-B577-B95E140F226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56F6-4E0E-B577-B95E140F226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56F6-4E0E-B577-B95E140F226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56F6-4E0E-B577-B95E140F226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tables!$I$245:$AM$245</c:f>
              <c:numCache>
                <c:formatCode>General</c:formatCode>
                <c:ptCount val="31"/>
                <c:pt idx="0" formatCode="#,#00%">
                  <c:v>0.18870000000000001</c:v>
                </c:pt>
                <c:pt idx="2" formatCode="0%">
                  <c:v>0.19440000000000002</c:v>
                </c:pt>
                <c:pt idx="3" formatCode="0%">
                  <c:v>0.1636</c:v>
                </c:pt>
                <c:pt idx="5" formatCode="0%">
                  <c:v>0.17190000000000003</c:v>
                </c:pt>
                <c:pt idx="6" formatCode="0%">
                  <c:v>0.19510000000000002</c:v>
                </c:pt>
                <c:pt idx="7" formatCode="0%">
                  <c:v>0.20190000000000002</c:v>
                </c:pt>
                <c:pt idx="8" formatCode="0%">
                  <c:v>0.18770000000000001</c:v>
                </c:pt>
                <c:pt idx="9" formatCode="0%">
                  <c:v>0.16920000000000002</c:v>
                </c:pt>
                <c:pt idx="11" formatCode="0%">
                  <c:v>0.18899999999999997</c:v>
                </c:pt>
                <c:pt idx="12" formatCode="0%">
                  <c:v>0.17670000000000002</c:v>
                </c:pt>
                <c:pt idx="13" formatCode="0%">
                  <c:v>0.1993</c:v>
                </c:pt>
                <c:pt idx="15" formatCode="0%">
                  <c:v>0.1552</c:v>
                </c:pt>
                <c:pt idx="16" formatCode="0%">
                  <c:v>0.1918</c:v>
                </c:pt>
                <c:pt idx="17" formatCode="0%">
                  <c:v>0.20749999999999999</c:v>
                </c:pt>
                <c:pt idx="18" formatCode="0%">
                  <c:v>0.13830000000000001</c:v>
                </c:pt>
                <c:pt idx="19" formatCode="0%">
                  <c:v>0.23309999999999997</c:v>
                </c:pt>
                <c:pt idx="21" formatCode="0%">
                  <c:v>0.17120000000000002</c:v>
                </c:pt>
                <c:pt idx="22" formatCode="0%">
                  <c:v>0.18719999999999998</c:v>
                </c:pt>
                <c:pt idx="23" formatCode="0%">
                  <c:v>0.19120000000000001</c:v>
                </c:pt>
                <c:pt idx="24" formatCode="0%">
                  <c:v>0.22359999999999999</c:v>
                </c:pt>
                <c:pt idx="26" formatCode="0%">
                  <c:v>0.19519999999999998</c:v>
                </c:pt>
                <c:pt idx="27" formatCode="0%">
                  <c:v>0.1837</c:v>
                </c:pt>
                <c:pt idx="29" formatCode="0%">
                  <c:v>0.2036</c:v>
                </c:pt>
                <c:pt idx="30" formatCode="0%">
                  <c:v>0.18090000000000001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4-56F6-4E0E-B577-B95E140F2269}"/>
            </c:ext>
          </c:extLst>
        </c:ser>
        <c:ser>
          <c:idx val="9"/>
          <c:order val="9"/>
          <c:tx>
            <c:strRef>
              <c:f>tables!$H$246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578-493B-B9A4-9BC6CF43EAC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56F6-4E0E-B577-B95E140F22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56F6-4E0E-B577-B95E140F226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56F6-4E0E-B577-B95E140F226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56F6-4E0E-B577-B95E140F226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56F6-4E0E-B577-B95E140F226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56F6-4E0E-B577-B95E140F226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56F6-4E0E-B577-B95E140F226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tables!$I$246:$AM$246</c:f>
              <c:numCache>
                <c:formatCode>General</c:formatCode>
                <c:ptCount val="31"/>
                <c:pt idx="0" formatCode="#,#00%">
                  <c:v>6.7500000000000004E-2</c:v>
                </c:pt>
                <c:pt idx="2" formatCode="0%">
                  <c:v>6.2600000000000003E-2</c:v>
                </c:pt>
                <c:pt idx="3" formatCode="0%">
                  <c:v>8.9200000000000002E-2</c:v>
                </c:pt>
                <c:pt idx="5" formatCode="0%">
                  <c:v>7.8100000000000003E-2</c:v>
                </c:pt>
                <c:pt idx="6" formatCode="0%">
                  <c:v>6.6199999999999995E-2</c:v>
                </c:pt>
                <c:pt idx="7" formatCode="0%">
                  <c:v>5.7000000000000002E-2</c:v>
                </c:pt>
                <c:pt idx="8" formatCode="0%">
                  <c:v>6.4399999999999999E-2</c:v>
                </c:pt>
                <c:pt idx="9" formatCode="0%">
                  <c:v>8.72E-2</c:v>
                </c:pt>
                <c:pt idx="11" formatCode="0%">
                  <c:v>6.480000000000001E-2</c:v>
                </c:pt>
                <c:pt idx="12" formatCode="0%">
                  <c:v>7.7600000000000002E-2</c:v>
                </c:pt>
                <c:pt idx="13" formatCode="0%">
                  <c:v>6.6400000000000001E-2</c:v>
                </c:pt>
                <c:pt idx="15" formatCode="0%">
                  <c:v>8.6199999999999999E-2</c:v>
                </c:pt>
                <c:pt idx="16" formatCode="0%">
                  <c:v>6.0499999999999998E-2</c:v>
                </c:pt>
                <c:pt idx="17" formatCode="0%">
                  <c:v>0.1038</c:v>
                </c:pt>
                <c:pt idx="18" formatCode="0%">
                  <c:v>5.3200000000000004E-2</c:v>
                </c:pt>
                <c:pt idx="19" formatCode="0%">
                  <c:v>8.2699999999999996E-2</c:v>
                </c:pt>
                <c:pt idx="21" formatCode="0%">
                  <c:v>6.5500000000000003E-2</c:v>
                </c:pt>
                <c:pt idx="22" formatCode="0%">
                  <c:v>6.3799999999999996E-2</c:v>
                </c:pt>
                <c:pt idx="23" formatCode="0%">
                  <c:v>6.6199999999999995E-2</c:v>
                </c:pt>
                <c:pt idx="24" formatCode="0%">
                  <c:v>8.0199999999999994E-2</c:v>
                </c:pt>
                <c:pt idx="26" formatCode="0%">
                  <c:v>8.1000000000000003E-2</c:v>
                </c:pt>
                <c:pt idx="27" formatCode="0%">
                  <c:v>5.7200000000000001E-2</c:v>
                </c:pt>
                <c:pt idx="29" formatCode="0%">
                  <c:v>8.5800000000000001E-2</c:v>
                </c:pt>
                <c:pt idx="30" formatCode="0%">
                  <c:v>5.7800000000000004E-2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D-56F6-4E0E-B577-B95E140F2269}"/>
            </c:ext>
          </c:extLst>
        </c:ser>
        <c:ser>
          <c:idx val="10"/>
          <c:order val="10"/>
          <c:tx>
            <c:strRef>
              <c:f>tables!$H$247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56F6-4E0E-B577-B95E140F22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56F6-4E0E-B577-B95E140F226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56F6-4E0E-B577-B95E140F226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56F6-4E0E-B577-B95E140F226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56F6-4E0E-B577-B95E140F226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56F6-4E0E-B577-B95E140F226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56F6-4E0E-B577-B95E140F226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56F6-4E0E-B577-B95E140F226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56F6-4E0E-B577-B95E140F226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56F6-4E0E-B577-B95E140F226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56F6-4E0E-B577-B95E140F226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56F6-4E0E-B577-B95E140F226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56F6-4E0E-B577-B95E140F226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56F6-4E0E-B577-B95E140F2269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56F6-4E0E-B577-B95E140F2269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56F6-4E0E-B577-B95E140F226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56F6-4E0E-B577-B95E140F2269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56F6-4E0E-B577-B95E140F2269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56F6-4E0E-B577-B95E140F226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56F6-4E0E-B577-B95E140F2269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2-56F6-4E0E-B577-B95E140F2269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56F6-4E0E-B577-B95E140F226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tables!$I$247:$AM$247</c:f>
              <c:numCache>
                <c:formatCode>General</c:formatCode>
                <c:ptCount val="31"/>
                <c:pt idx="0" formatCode="#,#00%">
                  <c:v>2.69E-2</c:v>
                </c:pt>
                <c:pt idx="2" formatCode="0%">
                  <c:v>2.2799999999999997E-2</c:v>
                </c:pt>
                <c:pt idx="3" formatCode="0%">
                  <c:v>4.4600000000000001E-2</c:v>
                </c:pt>
                <c:pt idx="5" formatCode="0%">
                  <c:v>3.1200000000000002E-2</c:v>
                </c:pt>
                <c:pt idx="6" formatCode="0%">
                  <c:v>1.3899999999999999E-2</c:v>
                </c:pt>
                <c:pt idx="7" formatCode="0%">
                  <c:v>3.0899999999999997E-2</c:v>
                </c:pt>
                <c:pt idx="8" formatCode="0%">
                  <c:v>3.0800000000000001E-2</c:v>
                </c:pt>
                <c:pt idx="9" formatCode="0%">
                  <c:v>2.5600000000000001E-2</c:v>
                </c:pt>
                <c:pt idx="11" formatCode="0%">
                  <c:v>3.0800000000000001E-2</c:v>
                </c:pt>
                <c:pt idx="12" formatCode="0%">
                  <c:v>2.1600000000000001E-2</c:v>
                </c:pt>
                <c:pt idx="13" formatCode="0%">
                  <c:v>1.8500000000000003E-2</c:v>
                </c:pt>
                <c:pt idx="15" formatCode="0%">
                  <c:v>2.5899999999999999E-2</c:v>
                </c:pt>
                <c:pt idx="16" formatCode="0%">
                  <c:v>3.0899999999999997E-2</c:v>
                </c:pt>
                <c:pt idx="17" formatCode="0%">
                  <c:v>0</c:v>
                </c:pt>
                <c:pt idx="18" formatCode="0%">
                  <c:v>4.2599999999999999E-2</c:v>
                </c:pt>
                <c:pt idx="19" formatCode="0%">
                  <c:v>7.4999999999999997E-3</c:v>
                </c:pt>
                <c:pt idx="21" formatCode="0%">
                  <c:v>1.6899999999999998E-2</c:v>
                </c:pt>
                <c:pt idx="22" formatCode="0%">
                  <c:v>2.7699999999999999E-2</c:v>
                </c:pt>
                <c:pt idx="23" formatCode="0%">
                  <c:v>3.6799999999999999E-2</c:v>
                </c:pt>
                <c:pt idx="24" formatCode="0%">
                  <c:v>3.3799999999999997E-2</c:v>
                </c:pt>
                <c:pt idx="26" formatCode="0%">
                  <c:v>2.7000000000000003E-2</c:v>
                </c:pt>
                <c:pt idx="27" formatCode="0%">
                  <c:v>2.6800000000000001E-2</c:v>
                </c:pt>
                <c:pt idx="29" formatCode="0%">
                  <c:v>2.5899999999999999E-2</c:v>
                </c:pt>
                <c:pt idx="30" formatCode="0%">
                  <c:v>2.7300000000000001E-2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4-56F6-4E0E-B577-B95E140F226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2032472"/>
        <c:axId val="342043840"/>
      </c:barChart>
      <c:catAx>
        <c:axId val="342032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2043840"/>
        <c:crosses val="autoZero"/>
        <c:auto val="1"/>
        <c:lblAlgn val="ctr"/>
        <c:lblOffset val="100"/>
        <c:noMultiLvlLbl val="0"/>
      </c:catAx>
      <c:valAx>
        <c:axId val="34204384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203247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La reazione della popolazione aziendale alle notizie relative al Coronavirus (10 = ottima reazione)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610069261178193"/>
          <c:y val="0.39683914510686163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tables!$D$249</c:f>
              <c:strCache>
                <c:ptCount val="1"/>
                <c:pt idx="0">
                  <c:v>La reazione della popolazione aziendale alle notizie relative al Coronavirus (10 = ottima reazione)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00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C728-47F1-B3AC-B85C4903A57B}"/>
              </c:ext>
            </c:extLst>
          </c:dPt>
          <c:dPt>
            <c:idx val="1"/>
            <c:bubble3D val="0"/>
            <c:spPr>
              <a:solidFill>
                <a:srgbClr val="8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C728-47F1-B3AC-B85C4903A57B}"/>
              </c:ext>
            </c:extLst>
          </c:dPt>
          <c:dPt>
            <c:idx val="2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C728-47F1-B3AC-B85C4903A57B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C728-47F1-B3AC-B85C4903A57B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C728-47F1-B3AC-B85C4903A57B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C728-47F1-B3AC-B85C4903A57B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C728-47F1-B3AC-B85C4903A57B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C728-47F1-B3AC-B85C4903A57B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C728-47F1-B3AC-B85C4903A57B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C728-47F1-B3AC-B85C4903A57B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C728-47F1-B3AC-B85C4903A57B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28-47F1-B3AC-B85C4903A57B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28-47F1-B3AC-B85C4903A57B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28-47F1-B3AC-B85C4903A57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tables!$F$249:$F$259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tables!$G$249:$G$259</c:f>
              <c:numCache>
                <c:formatCode>#,#00%</c:formatCode>
                <c:ptCount val="11"/>
                <c:pt idx="0">
                  <c:v>4.7999999999999996E-3</c:v>
                </c:pt>
                <c:pt idx="1">
                  <c:v>8.3000000000000001E-3</c:v>
                </c:pt>
                <c:pt idx="2">
                  <c:v>3.3700000000000001E-2</c:v>
                </c:pt>
                <c:pt idx="3">
                  <c:v>4.82E-2</c:v>
                </c:pt>
                <c:pt idx="4">
                  <c:v>5.5800000000000002E-2</c:v>
                </c:pt>
                <c:pt idx="5">
                  <c:v>0.16390000000000002</c:v>
                </c:pt>
                <c:pt idx="6">
                  <c:v>0.1391</c:v>
                </c:pt>
                <c:pt idx="7">
                  <c:v>0.17980000000000002</c:v>
                </c:pt>
                <c:pt idx="8">
                  <c:v>0.2087</c:v>
                </c:pt>
                <c:pt idx="9">
                  <c:v>0.1067</c:v>
                </c:pt>
                <c:pt idx="10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728-47F1-B3AC-B85C4903A5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La reazione della popolazione aziendale alle notizie relative al Coronavirus</a:t>
            </a:r>
            <a:b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(10 = ottima reazione)</a:t>
            </a:r>
          </a:p>
        </c:rich>
      </c:tx>
      <c:layout>
        <c:manualLayout>
          <c:xMode val="edge"/>
          <c:yMode val="edge"/>
          <c:x val="0.12062384617564781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tables!$H$249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tables!$I$249:$AM$249</c:f>
              <c:numCache>
                <c:formatCode>General</c:formatCode>
                <c:ptCount val="31"/>
                <c:pt idx="0" formatCode="#,#00%">
                  <c:v>4.7999999999999996E-3</c:v>
                </c:pt>
                <c:pt idx="2" formatCode="0%">
                  <c:v>4.1999999999999997E-3</c:v>
                </c:pt>
                <c:pt idx="3" formatCode="0%">
                  <c:v>7.4000000000000003E-3</c:v>
                </c:pt>
                <c:pt idx="5" formatCode="0%">
                  <c:v>1.5600000000000001E-2</c:v>
                </c:pt>
                <c:pt idx="6" formatCode="0%">
                  <c:v>0</c:v>
                </c:pt>
                <c:pt idx="7" formatCode="0%">
                  <c:v>2.3999999999999998E-3</c:v>
                </c:pt>
                <c:pt idx="8" formatCode="0%">
                  <c:v>2.8000000000000004E-3</c:v>
                </c:pt>
                <c:pt idx="9" formatCode="0%">
                  <c:v>1.03E-2</c:v>
                </c:pt>
                <c:pt idx="11" formatCode="0%">
                  <c:v>4.1999999999999997E-3</c:v>
                </c:pt>
                <c:pt idx="12" formatCode="0%">
                  <c:v>4.3E-3</c:v>
                </c:pt>
                <c:pt idx="13" formatCode="0%">
                  <c:v>7.4000000000000003E-3</c:v>
                </c:pt>
                <c:pt idx="15" formatCode="0%">
                  <c:v>8.6E-3</c:v>
                </c:pt>
                <c:pt idx="16" formatCode="0%">
                  <c:v>3.9000000000000003E-3</c:v>
                </c:pt>
                <c:pt idx="17" formatCode="0%">
                  <c:v>0</c:v>
                </c:pt>
                <c:pt idx="18" formatCode="0%">
                  <c:v>1.06E-2</c:v>
                </c:pt>
                <c:pt idx="19" formatCode="0%">
                  <c:v>0</c:v>
                </c:pt>
                <c:pt idx="21" formatCode="0%">
                  <c:v>0</c:v>
                </c:pt>
                <c:pt idx="22" formatCode="0%">
                  <c:v>4.3E-3</c:v>
                </c:pt>
                <c:pt idx="23" formatCode="0%">
                  <c:v>7.4000000000000003E-3</c:v>
                </c:pt>
                <c:pt idx="24" formatCode="0%">
                  <c:v>1.2699999999999999E-2</c:v>
                </c:pt>
                <c:pt idx="26" formatCode="0%">
                  <c:v>4.7999999999999996E-3</c:v>
                </c:pt>
                <c:pt idx="27" formatCode="0%">
                  <c:v>4.8999999999999998E-3</c:v>
                </c:pt>
                <c:pt idx="29" formatCode="0%">
                  <c:v>2E-3</c:v>
                </c:pt>
                <c:pt idx="30" formatCode="0%">
                  <c:v>6.3E-3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A7-47F0-ABBC-7B119D53A719}"/>
            </c:ext>
          </c:extLst>
        </c:ser>
        <c:ser>
          <c:idx val="1"/>
          <c:order val="1"/>
          <c:tx>
            <c:strRef>
              <c:f>tables!$H$250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00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tables!$I$250:$AM$250</c:f>
              <c:numCache>
                <c:formatCode>General</c:formatCode>
                <c:ptCount val="31"/>
                <c:pt idx="0" formatCode="#,#00%">
                  <c:v>8.3000000000000001E-3</c:v>
                </c:pt>
                <c:pt idx="2" formatCode="0%">
                  <c:v>7.6E-3</c:v>
                </c:pt>
                <c:pt idx="3" formatCode="0%">
                  <c:v>1.1200000000000002E-2</c:v>
                </c:pt>
                <c:pt idx="5" formatCode="0%">
                  <c:v>0</c:v>
                </c:pt>
                <c:pt idx="6" formatCode="0%">
                  <c:v>3.4999999999999996E-3</c:v>
                </c:pt>
                <c:pt idx="7" formatCode="0%">
                  <c:v>1.66E-2</c:v>
                </c:pt>
                <c:pt idx="8" formatCode="0%">
                  <c:v>8.3999999999999995E-3</c:v>
                </c:pt>
                <c:pt idx="9" formatCode="0%">
                  <c:v>5.1000000000000004E-3</c:v>
                </c:pt>
                <c:pt idx="11" formatCode="0%">
                  <c:v>7.4000000000000003E-3</c:v>
                </c:pt>
                <c:pt idx="12" formatCode="0%">
                  <c:v>1.29E-2</c:v>
                </c:pt>
                <c:pt idx="13" formatCode="0%">
                  <c:v>7.4000000000000003E-3</c:v>
                </c:pt>
                <c:pt idx="15" formatCode="0%">
                  <c:v>1.72E-2</c:v>
                </c:pt>
                <c:pt idx="16" formatCode="0%">
                  <c:v>6.4000000000000003E-3</c:v>
                </c:pt>
                <c:pt idx="17" formatCode="0%">
                  <c:v>0</c:v>
                </c:pt>
                <c:pt idx="18" formatCode="0%">
                  <c:v>2.1299999999999999E-2</c:v>
                </c:pt>
                <c:pt idx="19" formatCode="0%">
                  <c:v>0</c:v>
                </c:pt>
                <c:pt idx="21" formatCode="0%">
                  <c:v>1.4800000000000001E-2</c:v>
                </c:pt>
                <c:pt idx="22" formatCode="0%">
                  <c:v>2.0999999999999999E-3</c:v>
                </c:pt>
                <c:pt idx="23" formatCode="0%">
                  <c:v>7.4000000000000003E-3</c:v>
                </c:pt>
                <c:pt idx="24" formatCode="0%">
                  <c:v>8.3999999999999995E-3</c:v>
                </c:pt>
                <c:pt idx="26" formatCode="0%">
                  <c:v>7.9000000000000008E-3</c:v>
                </c:pt>
                <c:pt idx="27" formatCode="0%">
                  <c:v>8.5000000000000006E-3</c:v>
                </c:pt>
                <c:pt idx="29" formatCode="0%">
                  <c:v>0.01</c:v>
                </c:pt>
                <c:pt idx="30" formatCode="0%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A7-47F0-ABBC-7B119D53A719}"/>
            </c:ext>
          </c:extLst>
        </c:ser>
        <c:ser>
          <c:idx val="2"/>
          <c:order val="2"/>
          <c:tx>
            <c:strRef>
              <c:f>tables!$H$251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E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0CC-465C-95CF-0EFE2D047E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A7-47F0-ABBC-7B119D53A71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A7-47F0-ABBC-7B119D53A71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A7-47F0-ABBC-7B119D53A71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A7-47F0-ABBC-7B119D53A71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A7-47F0-ABBC-7B119D53A71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A7-47F0-ABBC-7B119D53A71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A7-47F0-ABBC-7B119D53A71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A7-47F0-ABBC-7B119D53A71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A7-47F0-ABBC-7B119D53A71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EA7-47F0-ABBC-7B119D53A71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A7-47F0-ABBC-7B119D53A71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EA7-47F0-ABBC-7B119D53A71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EA7-47F0-ABBC-7B119D53A71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EA7-47F0-ABBC-7B119D53A71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tables!$I$251:$AM$251</c:f>
              <c:numCache>
                <c:formatCode>General</c:formatCode>
                <c:ptCount val="31"/>
                <c:pt idx="0" formatCode="#,#00%">
                  <c:v>3.3700000000000001E-2</c:v>
                </c:pt>
                <c:pt idx="2" formatCode="0%">
                  <c:v>3.3000000000000002E-2</c:v>
                </c:pt>
                <c:pt idx="3" formatCode="0%">
                  <c:v>3.7200000000000004E-2</c:v>
                </c:pt>
                <c:pt idx="5" formatCode="0%">
                  <c:v>5.21E-2</c:v>
                </c:pt>
                <c:pt idx="6" formatCode="0%">
                  <c:v>3.8300000000000001E-2</c:v>
                </c:pt>
                <c:pt idx="7" formatCode="0%">
                  <c:v>3.7999999999999999E-2</c:v>
                </c:pt>
                <c:pt idx="8" formatCode="0%">
                  <c:v>1.9599999999999999E-2</c:v>
                </c:pt>
                <c:pt idx="9" formatCode="0%">
                  <c:v>2.5600000000000001E-2</c:v>
                </c:pt>
                <c:pt idx="11" formatCode="0%">
                  <c:v>3.8199999999999998E-2</c:v>
                </c:pt>
                <c:pt idx="12" formatCode="0%">
                  <c:v>2.1600000000000001E-2</c:v>
                </c:pt>
                <c:pt idx="13" formatCode="0%">
                  <c:v>2.58E-2</c:v>
                </c:pt>
                <c:pt idx="15" formatCode="0%">
                  <c:v>1.72E-2</c:v>
                </c:pt>
                <c:pt idx="16" formatCode="0%">
                  <c:v>3.9900000000000005E-2</c:v>
                </c:pt>
                <c:pt idx="17" formatCode="0%">
                  <c:v>4.7199999999999999E-2</c:v>
                </c:pt>
                <c:pt idx="18" formatCode="0%">
                  <c:v>0</c:v>
                </c:pt>
                <c:pt idx="19" formatCode="0%">
                  <c:v>2.2599999999999999E-2</c:v>
                </c:pt>
                <c:pt idx="21" formatCode="0%">
                  <c:v>3.3799999999999997E-2</c:v>
                </c:pt>
                <c:pt idx="22" formatCode="0%">
                  <c:v>3.4000000000000002E-2</c:v>
                </c:pt>
                <c:pt idx="23" formatCode="0%">
                  <c:v>3.3099999999999997E-2</c:v>
                </c:pt>
                <c:pt idx="24" formatCode="0%">
                  <c:v>3.3799999999999997E-2</c:v>
                </c:pt>
                <c:pt idx="26" formatCode="0%">
                  <c:v>3.0200000000000001E-2</c:v>
                </c:pt>
                <c:pt idx="27" formatCode="0%">
                  <c:v>3.6499999999999998E-2</c:v>
                </c:pt>
                <c:pt idx="29" formatCode="0%">
                  <c:v>3.39E-2</c:v>
                </c:pt>
                <c:pt idx="30" formatCode="0%">
                  <c:v>3.3599999999999998E-2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EA7-47F0-ABBC-7B119D53A719}"/>
            </c:ext>
          </c:extLst>
        </c:ser>
        <c:ser>
          <c:idx val="3"/>
          <c:order val="3"/>
          <c:tx>
            <c:strRef>
              <c:f>tables!$H$252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0CC-465C-95CF-0EFE2D047E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EA7-47F0-ABBC-7B119D53A71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EA7-47F0-ABBC-7B119D53A71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EA7-47F0-ABBC-7B119D53A71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EA7-47F0-ABBC-7B119D53A71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EA7-47F0-ABBC-7B119D53A71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EA7-47F0-ABBC-7B119D53A71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EA7-47F0-ABBC-7B119D53A71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EA7-47F0-ABBC-7B119D53A71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tables!$I$252:$AM$252</c:f>
              <c:numCache>
                <c:formatCode>General</c:formatCode>
                <c:ptCount val="31"/>
                <c:pt idx="0" formatCode="#,#00%">
                  <c:v>4.82E-2</c:v>
                </c:pt>
                <c:pt idx="2" formatCode="0%">
                  <c:v>5.16E-2</c:v>
                </c:pt>
                <c:pt idx="3" formatCode="0%">
                  <c:v>3.3500000000000002E-2</c:v>
                </c:pt>
                <c:pt idx="5" formatCode="0%">
                  <c:v>9.3800000000000008E-2</c:v>
                </c:pt>
                <c:pt idx="6" formatCode="0%">
                  <c:v>4.53E-2</c:v>
                </c:pt>
                <c:pt idx="7" formatCode="0%">
                  <c:v>3.3300000000000003E-2</c:v>
                </c:pt>
                <c:pt idx="8" formatCode="0%">
                  <c:v>5.3200000000000004E-2</c:v>
                </c:pt>
                <c:pt idx="9" formatCode="0%">
                  <c:v>3.0800000000000001E-2</c:v>
                </c:pt>
                <c:pt idx="11" formatCode="0%">
                  <c:v>4.5599999999999995E-2</c:v>
                </c:pt>
                <c:pt idx="12" formatCode="0%">
                  <c:v>5.1699999999999996E-2</c:v>
                </c:pt>
                <c:pt idx="13" formatCode="0%">
                  <c:v>5.5399999999999998E-2</c:v>
                </c:pt>
                <c:pt idx="15" formatCode="0%">
                  <c:v>2.5899999999999999E-2</c:v>
                </c:pt>
                <c:pt idx="16" formatCode="0%">
                  <c:v>4.6300000000000001E-2</c:v>
                </c:pt>
                <c:pt idx="17" formatCode="0%">
                  <c:v>5.6600000000000004E-2</c:v>
                </c:pt>
                <c:pt idx="18" formatCode="0%">
                  <c:v>5.3200000000000004E-2</c:v>
                </c:pt>
                <c:pt idx="19" formatCode="0%">
                  <c:v>4.5100000000000001E-2</c:v>
                </c:pt>
                <c:pt idx="21" formatCode="0%">
                  <c:v>4.8600000000000004E-2</c:v>
                </c:pt>
                <c:pt idx="22" formatCode="0%">
                  <c:v>5.3200000000000004E-2</c:v>
                </c:pt>
                <c:pt idx="23" formatCode="0%">
                  <c:v>5.1500000000000004E-2</c:v>
                </c:pt>
                <c:pt idx="24" formatCode="0%">
                  <c:v>3.3799999999999997E-2</c:v>
                </c:pt>
                <c:pt idx="26" formatCode="0%">
                  <c:v>6.1900000000000004E-2</c:v>
                </c:pt>
                <c:pt idx="27" formatCode="0%">
                  <c:v>3.7699999999999997E-2</c:v>
                </c:pt>
                <c:pt idx="29" formatCode="0%">
                  <c:v>5.5899999999999998E-2</c:v>
                </c:pt>
                <c:pt idx="30" formatCode="0%">
                  <c:v>4.4199999999999996E-2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EA7-47F0-ABBC-7B119D53A719}"/>
            </c:ext>
          </c:extLst>
        </c:ser>
        <c:ser>
          <c:idx val="4"/>
          <c:order val="4"/>
          <c:tx>
            <c:strRef>
              <c:f>tables!$H$253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0CC-465C-95CF-0EFE2D047E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EA7-47F0-ABBC-7B119D53A71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EA7-47F0-ABBC-7B119D53A71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EA7-47F0-ABBC-7B119D53A71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EA7-47F0-ABBC-7B119D53A71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EA7-47F0-ABBC-7B119D53A71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EA7-47F0-ABBC-7B119D53A71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EA7-47F0-ABBC-7B119D53A71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EA7-47F0-ABBC-7B119D53A71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tables!$I$253:$AM$253</c:f>
              <c:numCache>
                <c:formatCode>General</c:formatCode>
                <c:ptCount val="31"/>
                <c:pt idx="0" formatCode="#,#00%">
                  <c:v>5.5800000000000002E-2</c:v>
                </c:pt>
                <c:pt idx="2" formatCode="0%">
                  <c:v>5.2400000000000002E-2</c:v>
                </c:pt>
                <c:pt idx="3" formatCode="0%">
                  <c:v>7.0599999999999996E-2</c:v>
                </c:pt>
                <c:pt idx="5" formatCode="0%">
                  <c:v>7.8100000000000003E-2</c:v>
                </c:pt>
                <c:pt idx="6" formatCode="0%">
                  <c:v>6.9699999999999998E-2</c:v>
                </c:pt>
                <c:pt idx="7" formatCode="0%">
                  <c:v>5.4600000000000003E-2</c:v>
                </c:pt>
                <c:pt idx="8" formatCode="0%">
                  <c:v>3.9199999999999999E-2</c:v>
                </c:pt>
                <c:pt idx="9" formatCode="0%">
                  <c:v>4.6199999999999998E-2</c:v>
                </c:pt>
                <c:pt idx="11" formatCode="0%">
                  <c:v>5.9400000000000001E-2</c:v>
                </c:pt>
                <c:pt idx="12" formatCode="0%">
                  <c:v>5.1699999999999996E-2</c:v>
                </c:pt>
                <c:pt idx="13" formatCode="0%">
                  <c:v>4.8000000000000001E-2</c:v>
                </c:pt>
                <c:pt idx="15" formatCode="0%">
                  <c:v>2.5899999999999999E-2</c:v>
                </c:pt>
                <c:pt idx="16" formatCode="0%">
                  <c:v>6.3099999999999989E-2</c:v>
                </c:pt>
                <c:pt idx="17" formatCode="0%">
                  <c:v>3.7699999999999997E-2</c:v>
                </c:pt>
                <c:pt idx="18" formatCode="0%">
                  <c:v>7.4499999999999997E-2</c:v>
                </c:pt>
                <c:pt idx="19" formatCode="0%">
                  <c:v>6.7699999999999996E-2</c:v>
                </c:pt>
                <c:pt idx="21" formatCode="0%">
                  <c:v>5.5E-2</c:v>
                </c:pt>
                <c:pt idx="22" formatCode="0%">
                  <c:v>6.6000000000000003E-2</c:v>
                </c:pt>
                <c:pt idx="23" formatCode="0%">
                  <c:v>4.0399999999999998E-2</c:v>
                </c:pt>
                <c:pt idx="24" formatCode="0%">
                  <c:v>5.4900000000000004E-2</c:v>
                </c:pt>
                <c:pt idx="26" formatCode="0%">
                  <c:v>5.5599999999999997E-2</c:v>
                </c:pt>
                <c:pt idx="27" formatCode="0%">
                  <c:v>5.5999999999999994E-2</c:v>
                </c:pt>
                <c:pt idx="29" formatCode="0%">
                  <c:v>4.7899999999999998E-2</c:v>
                </c:pt>
                <c:pt idx="30" formatCode="0%">
                  <c:v>5.9900000000000002E-2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EEA7-47F0-ABBC-7B119D53A719}"/>
            </c:ext>
          </c:extLst>
        </c:ser>
        <c:ser>
          <c:idx val="5"/>
          <c:order val="5"/>
          <c:tx>
            <c:strRef>
              <c:f>tables!$H$254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D03B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0CC-465C-95CF-0EFE2D047E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EA7-47F0-ABBC-7B119D53A71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EA7-47F0-ABBC-7B119D53A71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EA7-47F0-ABBC-7B119D53A71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EA7-47F0-ABBC-7B119D53A71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EA7-47F0-ABBC-7B119D53A71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EA7-47F0-ABBC-7B119D53A71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EA7-47F0-ABBC-7B119D53A71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tables!$I$254:$AM$254</c:f>
              <c:numCache>
                <c:formatCode>General</c:formatCode>
                <c:ptCount val="31"/>
                <c:pt idx="0" formatCode="#,#00%">
                  <c:v>0.16390000000000002</c:v>
                </c:pt>
                <c:pt idx="2" formatCode="0%">
                  <c:v>0.16399999999999998</c:v>
                </c:pt>
                <c:pt idx="3" formatCode="0%">
                  <c:v>0.1636</c:v>
                </c:pt>
                <c:pt idx="5" formatCode="0%">
                  <c:v>0.1406</c:v>
                </c:pt>
                <c:pt idx="6" formatCode="0%">
                  <c:v>0.15329999999999999</c:v>
                </c:pt>
                <c:pt idx="7" formatCode="0%">
                  <c:v>0.1663</c:v>
                </c:pt>
                <c:pt idx="8" formatCode="0%">
                  <c:v>0.17649999999999999</c:v>
                </c:pt>
                <c:pt idx="9" formatCode="0%">
                  <c:v>0.1744</c:v>
                </c:pt>
                <c:pt idx="11" formatCode="0%">
                  <c:v>0.16670000000000001</c:v>
                </c:pt>
                <c:pt idx="12" formatCode="0%">
                  <c:v>0.1552</c:v>
                </c:pt>
                <c:pt idx="13" formatCode="0%">
                  <c:v>0.16239999999999999</c:v>
                </c:pt>
                <c:pt idx="15" formatCode="0%">
                  <c:v>0.1638</c:v>
                </c:pt>
                <c:pt idx="16" formatCode="0%">
                  <c:v>0.16219999999999998</c:v>
                </c:pt>
                <c:pt idx="17" formatCode="0%">
                  <c:v>0.16039999999999999</c:v>
                </c:pt>
                <c:pt idx="18" formatCode="0%">
                  <c:v>0.1489</c:v>
                </c:pt>
                <c:pt idx="19" formatCode="0%">
                  <c:v>0.15039999999999998</c:v>
                </c:pt>
                <c:pt idx="21" formatCode="0%">
                  <c:v>0.15859999999999999</c:v>
                </c:pt>
                <c:pt idx="22" formatCode="0%">
                  <c:v>0.1489</c:v>
                </c:pt>
                <c:pt idx="23" formatCode="0%">
                  <c:v>0.20960000000000001</c:v>
                </c:pt>
                <c:pt idx="24" formatCode="0%">
                  <c:v>0.15190000000000001</c:v>
                </c:pt>
                <c:pt idx="26" formatCode="0%">
                  <c:v>0.15240000000000001</c:v>
                </c:pt>
                <c:pt idx="27" formatCode="0%">
                  <c:v>0.17269999999999999</c:v>
                </c:pt>
                <c:pt idx="29" formatCode="0%">
                  <c:v>0.16570000000000001</c:v>
                </c:pt>
                <c:pt idx="30" formatCode="0%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EEA7-47F0-ABBC-7B119D53A719}"/>
            </c:ext>
          </c:extLst>
        </c:ser>
        <c:ser>
          <c:idx val="6"/>
          <c:order val="6"/>
          <c:tx>
            <c:strRef>
              <c:f>tables!$H$255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0CC-465C-95CF-0EFE2D047E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EEA7-47F0-ABBC-7B119D53A71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EEA7-47F0-ABBC-7B119D53A71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EEA7-47F0-ABBC-7B119D53A71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EEA7-47F0-ABBC-7B119D53A71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EEA7-47F0-ABBC-7B119D53A71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EEA7-47F0-ABBC-7B119D53A71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EEA7-47F0-ABBC-7B119D53A71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tables!$I$255:$AM$255</c:f>
              <c:numCache>
                <c:formatCode>General</c:formatCode>
                <c:ptCount val="31"/>
                <c:pt idx="0" formatCode="#,#00%">
                  <c:v>0.1391</c:v>
                </c:pt>
                <c:pt idx="2" formatCode="0%">
                  <c:v>0.1361</c:v>
                </c:pt>
                <c:pt idx="3" formatCode="0%">
                  <c:v>0.15240000000000001</c:v>
                </c:pt>
                <c:pt idx="5" formatCode="0%">
                  <c:v>0.13539999999999999</c:v>
                </c:pt>
                <c:pt idx="6" formatCode="0%">
                  <c:v>0.14630000000000001</c:v>
                </c:pt>
                <c:pt idx="7" formatCode="0%">
                  <c:v>0.14960000000000001</c:v>
                </c:pt>
                <c:pt idx="8" formatCode="0%">
                  <c:v>0.13730000000000001</c:v>
                </c:pt>
                <c:pt idx="9" formatCode="0%">
                  <c:v>0.1128</c:v>
                </c:pt>
                <c:pt idx="11" formatCode="0%">
                  <c:v>0.13689999999999999</c:v>
                </c:pt>
                <c:pt idx="12" formatCode="0%">
                  <c:v>0.14660000000000001</c:v>
                </c:pt>
                <c:pt idx="13" formatCode="0%">
                  <c:v>0.14019999999999999</c:v>
                </c:pt>
                <c:pt idx="15" formatCode="0%">
                  <c:v>0.1638</c:v>
                </c:pt>
                <c:pt idx="16" formatCode="0%">
                  <c:v>0.1351</c:v>
                </c:pt>
                <c:pt idx="17" formatCode="0%">
                  <c:v>0.14150000000000001</c:v>
                </c:pt>
                <c:pt idx="18" formatCode="0%">
                  <c:v>0.1489</c:v>
                </c:pt>
                <c:pt idx="19" formatCode="0%">
                  <c:v>0.18049999999999999</c:v>
                </c:pt>
                <c:pt idx="21" formatCode="0%">
                  <c:v>0.14380000000000001</c:v>
                </c:pt>
                <c:pt idx="22" formatCode="0%">
                  <c:v>0.15109999999999998</c:v>
                </c:pt>
                <c:pt idx="23" formatCode="0%">
                  <c:v>0.1103</c:v>
                </c:pt>
                <c:pt idx="24" formatCode="0%">
                  <c:v>0.13919999999999999</c:v>
                </c:pt>
                <c:pt idx="26" formatCode="0%">
                  <c:v>0.15079999999999999</c:v>
                </c:pt>
                <c:pt idx="27" formatCode="0%">
                  <c:v>0.13019999999999998</c:v>
                </c:pt>
                <c:pt idx="29" formatCode="0%">
                  <c:v>0.1497</c:v>
                </c:pt>
                <c:pt idx="30" formatCode="0%">
                  <c:v>0.13350000000000001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EEA7-47F0-ABBC-7B119D53A719}"/>
            </c:ext>
          </c:extLst>
        </c:ser>
        <c:ser>
          <c:idx val="7"/>
          <c:order val="7"/>
          <c:tx>
            <c:strRef>
              <c:f>tables!$H$256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75DD75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0CC-465C-95CF-0EFE2D047E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EEA7-47F0-ABBC-7B119D53A71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EEA7-47F0-ABBC-7B119D53A71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EEA7-47F0-ABBC-7B119D53A71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EEA7-47F0-ABBC-7B119D53A71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EEA7-47F0-ABBC-7B119D53A71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EEA7-47F0-ABBC-7B119D53A71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EEA7-47F0-ABBC-7B119D53A71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tables!$I$256:$AM$256</c:f>
              <c:numCache>
                <c:formatCode>General</c:formatCode>
                <c:ptCount val="31"/>
                <c:pt idx="0" formatCode="#,#00%">
                  <c:v>0.17980000000000002</c:v>
                </c:pt>
                <c:pt idx="2" formatCode="0%">
                  <c:v>0.18429999999999999</c:v>
                </c:pt>
                <c:pt idx="3" formatCode="0%">
                  <c:v>0.15990000000000001</c:v>
                </c:pt>
                <c:pt idx="5" formatCode="0%">
                  <c:v>0.18230000000000002</c:v>
                </c:pt>
                <c:pt idx="6" formatCode="0%">
                  <c:v>0.18820000000000001</c:v>
                </c:pt>
                <c:pt idx="7" formatCode="0%">
                  <c:v>0.14249999999999999</c:v>
                </c:pt>
                <c:pt idx="8" formatCode="0%">
                  <c:v>0.17649999999999999</c:v>
                </c:pt>
                <c:pt idx="9" formatCode="0%">
                  <c:v>0.25129999999999997</c:v>
                </c:pt>
                <c:pt idx="11" formatCode="0%">
                  <c:v>0.17620000000000002</c:v>
                </c:pt>
                <c:pt idx="12" formatCode="0%">
                  <c:v>0.18530000000000002</c:v>
                </c:pt>
                <c:pt idx="13" formatCode="0%">
                  <c:v>0.18820000000000001</c:v>
                </c:pt>
                <c:pt idx="15" formatCode="0%">
                  <c:v>0.18100000000000002</c:v>
                </c:pt>
                <c:pt idx="16" formatCode="0%">
                  <c:v>0.17499999999999999</c:v>
                </c:pt>
                <c:pt idx="17" formatCode="0%">
                  <c:v>0.18870000000000001</c:v>
                </c:pt>
                <c:pt idx="18" formatCode="0%">
                  <c:v>0.17019999999999999</c:v>
                </c:pt>
                <c:pt idx="19" formatCode="0%">
                  <c:v>0.16539999999999999</c:v>
                </c:pt>
                <c:pt idx="21" formatCode="0%">
                  <c:v>0.1797</c:v>
                </c:pt>
                <c:pt idx="22" formatCode="0%">
                  <c:v>0.2</c:v>
                </c:pt>
                <c:pt idx="23" formatCode="0%">
                  <c:v>0.15439999999999998</c:v>
                </c:pt>
                <c:pt idx="24" formatCode="0%">
                  <c:v>0.16879999999999998</c:v>
                </c:pt>
                <c:pt idx="26" formatCode="0%">
                  <c:v>0.1825</c:v>
                </c:pt>
                <c:pt idx="27" formatCode="0%">
                  <c:v>0.17760000000000001</c:v>
                </c:pt>
                <c:pt idx="29" formatCode="0%">
                  <c:v>0.17370000000000002</c:v>
                </c:pt>
                <c:pt idx="30" formatCode="0%">
                  <c:v>0.183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EEA7-47F0-ABBC-7B119D53A719}"/>
            </c:ext>
          </c:extLst>
        </c:ser>
        <c:ser>
          <c:idx val="8"/>
          <c:order val="8"/>
          <c:tx>
            <c:strRef>
              <c:f>tables!$H$257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0CC-465C-95CF-0EFE2D047E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EEA7-47F0-ABBC-7B119D53A71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EEA7-47F0-ABBC-7B119D53A71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EEA7-47F0-ABBC-7B119D53A71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EEA7-47F0-ABBC-7B119D53A71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EEA7-47F0-ABBC-7B119D53A71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EEA7-47F0-ABBC-7B119D53A71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EEA7-47F0-ABBC-7B119D53A71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tables!$I$257:$AM$257</c:f>
              <c:numCache>
                <c:formatCode>General</c:formatCode>
                <c:ptCount val="31"/>
                <c:pt idx="0" formatCode="#,#00%">
                  <c:v>0.2087</c:v>
                </c:pt>
                <c:pt idx="2" formatCode="0%">
                  <c:v>0.20879999999999999</c:v>
                </c:pt>
                <c:pt idx="3" formatCode="0%">
                  <c:v>0.2082</c:v>
                </c:pt>
                <c:pt idx="5" formatCode="0%">
                  <c:v>0.1875</c:v>
                </c:pt>
                <c:pt idx="6" formatCode="0%">
                  <c:v>0.22649999999999998</c:v>
                </c:pt>
                <c:pt idx="7" formatCode="0%">
                  <c:v>0.20899999999999999</c:v>
                </c:pt>
                <c:pt idx="8" formatCode="0%">
                  <c:v>0.22690000000000002</c:v>
                </c:pt>
                <c:pt idx="9" formatCode="0%">
                  <c:v>0.16920000000000002</c:v>
                </c:pt>
                <c:pt idx="11" formatCode="0%">
                  <c:v>0.2102</c:v>
                </c:pt>
                <c:pt idx="12" formatCode="0%">
                  <c:v>0.2026</c:v>
                </c:pt>
                <c:pt idx="13" formatCode="0%">
                  <c:v>0.214</c:v>
                </c:pt>
                <c:pt idx="15" formatCode="0%">
                  <c:v>0.2069</c:v>
                </c:pt>
                <c:pt idx="16" formatCode="0%">
                  <c:v>0.22010000000000002</c:v>
                </c:pt>
                <c:pt idx="17" formatCode="0%">
                  <c:v>0.16039999999999999</c:v>
                </c:pt>
                <c:pt idx="18" formatCode="0%">
                  <c:v>0.21280000000000002</c:v>
                </c:pt>
                <c:pt idx="19" formatCode="0%">
                  <c:v>0.20300000000000001</c:v>
                </c:pt>
                <c:pt idx="21" formatCode="0%">
                  <c:v>0.2051</c:v>
                </c:pt>
                <c:pt idx="22" formatCode="0%">
                  <c:v>0.20850000000000002</c:v>
                </c:pt>
                <c:pt idx="23" formatCode="0%">
                  <c:v>0.20960000000000001</c:v>
                </c:pt>
                <c:pt idx="24" formatCode="0%">
                  <c:v>0.2152</c:v>
                </c:pt>
                <c:pt idx="26" formatCode="0%">
                  <c:v>0.20319999999999999</c:v>
                </c:pt>
                <c:pt idx="27" formatCode="0%">
                  <c:v>0.21289999999999998</c:v>
                </c:pt>
                <c:pt idx="29" formatCode="0%">
                  <c:v>0.2036</c:v>
                </c:pt>
                <c:pt idx="30" formatCode="0%">
                  <c:v>0.2114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EEA7-47F0-ABBC-7B119D53A719}"/>
            </c:ext>
          </c:extLst>
        </c:ser>
        <c:ser>
          <c:idx val="9"/>
          <c:order val="9"/>
          <c:tx>
            <c:strRef>
              <c:f>tables!$H$258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0CC-465C-95CF-0EFE2D047E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EEA7-47F0-ABBC-7B119D53A71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EEA7-47F0-ABBC-7B119D53A71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EEA7-47F0-ABBC-7B119D53A71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EEA7-47F0-ABBC-7B119D53A71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EEA7-47F0-ABBC-7B119D53A71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EEA7-47F0-ABBC-7B119D53A71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EEA7-47F0-ABBC-7B119D53A71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tables!$I$258:$AM$258</c:f>
              <c:numCache>
                <c:formatCode>General</c:formatCode>
                <c:ptCount val="31"/>
                <c:pt idx="0" formatCode="#,#00%">
                  <c:v>0.1067</c:v>
                </c:pt>
                <c:pt idx="2" formatCode="0%">
                  <c:v>0.1124</c:v>
                </c:pt>
                <c:pt idx="3" formatCode="0%">
                  <c:v>8.1799999999999998E-2</c:v>
                </c:pt>
                <c:pt idx="5" formatCode="0%">
                  <c:v>8.8499999999999995E-2</c:v>
                </c:pt>
                <c:pt idx="6" formatCode="0%">
                  <c:v>7.6700000000000004E-2</c:v>
                </c:pt>
                <c:pt idx="7" formatCode="0%">
                  <c:v>0.12590000000000001</c:v>
                </c:pt>
                <c:pt idx="8" formatCode="0%">
                  <c:v>0.1176</c:v>
                </c:pt>
                <c:pt idx="9" formatCode="0%">
                  <c:v>0.10769999999999999</c:v>
                </c:pt>
                <c:pt idx="11" formatCode="0%">
                  <c:v>0.10400000000000001</c:v>
                </c:pt>
                <c:pt idx="12" formatCode="0%">
                  <c:v>0.125</c:v>
                </c:pt>
                <c:pt idx="13" formatCode="0%">
                  <c:v>9.5899999999999999E-2</c:v>
                </c:pt>
                <c:pt idx="15" formatCode="0%">
                  <c:v>0.11210000000000001</c:v>
                </c:pt>
                <c:pt idx="16" formatCode="0%">
                  <c:v>0.1042</c:v>
                </c:pt>
                <c:pt idx="17" formatCode="0%">
                  <c:v>0.1321</c:v>
                </c:pt>
                <c:pt idx="18" formatCode="0%">
                  <c:v>0.1489</c:v>
                </c:pt>
                <c:pt idx="19" formatCode="0%">
                  <c:v>9.0200000000000002E-2</c:v>
                </c:pt>
                <c:pt idx="21" formatCode="0%">
                  <c:v>0.11210000000000001</c:v>
                </c:pt>
                <c:pt idx="22" formatCode="0%">
                  <c:v>7.6600000000000001E-2</c:v>
                </c:pt>
                <c:pt idx="23" formatCode="0%">
                  <c:v>0.12130000000000001</c:v>
                </c:pt>
                <c:pt idx="24" formatCode="0%">
                  <c:v>0.13919999999999999</c:v>
                </c:pt>
                <c:pt idx="26" formatCode="0%">
                  <c:v>0.1016</c:v>
                </c:pt>
                <c:pt idx="27" formatCode="0%">
                  <c:v>0.11070000000000001</c:v>
                </c:pt>
                <c:pt idx="29" formatCode="0%">
                  <c:v>0.10779999999999999</c:v>
                </c:pt>
                <c:pt idx="30" formatCode="0%">
                  <c:v>0.10619999999999999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EEA7-47F0-ABBC-7B119D53A719}"/>
            </c:ext>
          </c:extLst>
        </c:ser>
        <c:ser>
          <c:idx val="10"/>
          <c:order val="10"/>
          <c:tx>
            <c:strRef>
              <c:f>tables!$H$259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0CC-465C-95CF-0EFE2D047E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EEA7-47F0-ABBC-7B119D53A71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EEA7-47F0-ABBC-7B119D53A71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EEA7-47F0-ABBC-7B119D53A71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EEA7-47F0-ABBC-7B119D53A71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EEA7-47F0-ABBC-7B119D53A71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EEA7-47F0-ABBC-7B119D53A71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EEA7-47F0-ABBC-7B119D53A71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EEA7-47F0-ABBC-7B119D53A71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EEA7-47F0-ABBC-7B119D53A71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tables!$I$259:$AM$259</c:f>
              <c:numCache>
                <c:formatCode>General</c:formatCode>
                <c:ptCount val="31"/>
                <c:pt idx="0" formatCode="#,#00%">
                  <c:v>5.0999999999999997E-2</c:v>
                </c:pt>
                <c:pt idx="2" formatCode="0%">
                  <c:v>4.5599999999999995E-2</c:v>
                </c:pt>
                <c:pt idx="3" formatCode="0%">
                  <c:v>7.4299999999999991E-2</c:v>
                </c:pt>
                <c:pt idx="5" formatCode="0%">
                  <c:v>2.6000000000000002E-2</c:v>
                </c:pt>
                <c:pt idx="6" formatCode="0%">
                  <c:v>5.2300000000000006E-2</c:v>
                </c:pt>
                <c:pt idx="7" formatCode="0%">
                  <c:v>6.1799999999999994E-2</c:v>
                </c:pt>
                <c:pt idx="8" formatCode="0%">
                  <c:v>4.2000000000000003E-2</c:v>
                </c:pt>
                <c:pt idx="9" formatCode="0%">
                  <c:v>6.6699999999999995E-2</c:v>
                </c:pt>
                <c:pt idx="11" formatCode="0%">
                  <c:v>5.0999999999999997E-2</c:v>
                </c:pt>
                <c:pt idx="12" formatCode="0%">
                  <c:v>4.3099999999999999E-2</c:v>
                </c:pt>
                <c:pt idx="13" formatCode="0%">
                  <c:v>5.5399999999999998E-2</c:v>
                </c:pt>
                <c:pt idx="15" formatCode="0%">
                  <c:v>7.7600000000000002E-2</c:v>
                </c:pt>
                <c:pt idx="16" formatCode="0%">
                  <c:v>4.3799999999999999E-2</c:v>
                </c:pt>
                <c:pt idx="17" formatCode="0%">
                  <c:v>7.5499999999999998E-2</c:v>
                </c:pt>
                <c:pt idx="18" formatCode="0%">
                  <c:v>1.06E-2</c:v>
                </c:pt>
                <c:pt idx="19" formatCode="0%">
                  <c:v>7.5199999999999989E-2</c:v>
                </c:pt>
                <c:pt idx="21" formatCode="0%">
                  <c:v>4.8600000000000004E-2</c:v>
                </c:pt>
                <c:pt idx="22" formatCode="0%">
                  <c:v>5.5300000000000002E-2</c:v>
                </c:pt>
                <c:pt idx="23" formatCode="0%">
                  <c:v>5.5099999999999996E-2</c:v>
                </c:pt>
                <c:pt idx="24" formatCode="0%">
                  <c:v>4.2199999999999994E-2</c:v>
                </c:pt>
                <c:pt idx="26" formatCode="0%">
                  <c:v>4.9200000000000001E-2</c:v>
                </c:pt>
                <c:pt idx="27" formatCode="0%">
                  <c:v>5.2300000000000006E-2</c:v>
                </c:pt>
                <c:pt idx="29" formatCode="0%">
                  <c:v>4.99E-2</c:v>
                </c:pt>
                <c:pt idx="30" formatCode="0%">
                  <c:v>5.1500000000000004E-2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D-EEA7-47F0-ABBC-7B119D53A7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2044232"/>
        <c:axId val="342038744"/>
      </c:barChart>
      <c:catAx>
        <c:axId val="342044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2038744"/>
        <c:crosses val="autoZero"/>
        <c:auto val="1"/>
        <c:lblAlgn val="ctr"/>
        <c:lblOffset val="100"/>
        <c:noMultiLvlLbl val="0"/>
      </c:catAx>
      <c:valAx>
        <c:axId val="34203874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204423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La </a:t>
            </a:r>
            <a:r>
              <a:rPr lang="en-US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reazione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della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popolazione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aziendale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alle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misure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adottate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dall'azienda</a:t>
            </a:r>
            <a:r>
              <a:rPr lang="en-US" sz="1200" u="sng" baseline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(</a:t>
            </a:r>
            <a:r>
              <a:rPr lang="en-US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eventualmente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come </a:t>
            </a:r>
            <a:r>
              <a:rPr lang="en-US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conseguenza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delle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indicazioni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governative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)</a:t>
            </a:r>
            <a:r>
              <a:rPr lang="en-US" sz="1200" u="sng" baseline="0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(10 = </a:t>
            </a:r>
            <a:r>
              <a:rPr lang="en-US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ottima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reazione</a:t>
            </a:r>
            <a:r>
              <a:rPr lang="en-US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)</a:t>
            </a:r>
          </a:p>
        </c:rich>
      </c:tx>
      <c:layout>
        <c:manualLayout>
          <c:xMode val="edge"/>
          <c:yMode val="edge"/>
          <c:x val="0.10719002917114469"/>
          <c:y val="0"/>
        </c:manualLayout>
      </c:layout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610069261178193"/>
          <c:y val="0.37372990140938267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tables!$D$261</c:f>
              <c:strCache>
                <c:ptCount val="1"/>
                <c:pt idx="0">
                  <c:v>La reazione della popolazione aziendale alle misure adottate dall'azienda (eventualmente come conseguenza delle indicazioni governative) (10 = ottima reazione)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00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DB2A-42E4-A251-CFEC6B7C715F}"/>
              </c:ext>
            </c:extLst>
          </c:dPt>
          <c:dPt>
            <c:idx val="1"/>
            <c:bubble3D val="0"/>
            <c:spPr>
              <a:solidFill>
                <a:srgbClr val="8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DB2A-42E4-A251-CFEC6B7C715F}"/>
              </c:ext>
            </c:extLst>
          </c:dPt>
          <c:dPt>
            <c:idx val="2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DB2A-42E4-A251-CFEC6B7C715F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DB2A-42E4-A251-CFEC6B7C715F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DB2A-42E4-A251-CFEC6B7C715F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DB2A-42E4-A251-CFEC6B7C715F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DB2A-42E4-A251-CFEC6B7C715F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DB2A-42E4-A251-CFEC6B7C715F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DB2A-42E4-A251-CFEC6B7C715F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DB2A-42E4-A251-CFEC6B7C715F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DB2A-42E4-A251-CFEC6B7C715F}"/>
              </c:ext>
            </c:extLst>
          </c:dPt>
          <c:dLbls>
            <c:dLbl>
              <c:idx val="0"/>
              <c:layout>
                <c:manualLayout>
                  <c:x val="-8.3890399842081076E-2"/>
                  <c:y val="-3.876471863035466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2A-42E4-A251-CFEC6B7C715F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2A-42E4-A251-CFEC6B7C715F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2A-42E4-A251-CFEC6B7C715F}"/>
                </c:ext>
              </c:extLst>
            </c:dLbl>
            <c:dLbl>
              <c:idx val="3"/>
              <c:layout>
                <c:manualLayout>
                  <c:x val="-1.5674555304542363E-2"/>
                  <c:y val="-0.1698846589130487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2A-42E4-A251-CFEC6B7C715F}"/>
                </c:ext>
              </c:extLst>
            </c:dLbl>
            <c:dLbl>
              <c:idx val="4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B2A-42E4-A251-CFEC6B7C715F}"/>
                </c:ext>
              </c:extLst>
            </c:dLbl>
            <c:dLbl>
              <c:idx val="10"/>
              <c:layout>
                <c:manualLayout>
                  <c:x val="-4.0389972144846797E-2"/>
                  <c:y val="3.6697247706422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B2A-42E4-A251-CFEC6B7C715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tables!$F$261:$F$271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tables!$G$261:$G$271</c:f>
              <c:numCache>
                <c:formatCode>#,#00%</c:formatCode>
                <c:ptCount val="11"/>
                <c:pt idx="0">
                  <c:v>6.8999999999999999E-3</c:v>
                </c:pt>
                <c:pt idx="1">
                  <c:v>6.8999999999999999E-3</c:v>
                </c:pt>
                <c:pt idx="2">
                  <c:v>1.4499999999999999E-2</c:v>
                </c:pt>
                <c:pt idx="3">
                  <c:v>2.41E-2</c:v>
                </c:pt>
                <c:pt idx="4">
                  <c:v>1.6500000000000001E-2</c:v>
                </c:pt>
                <c:pt idx="5">
                  <c:v>8.4700000000000011E-2</c:v>
                </c:pt>
                <c:pt idx="6">
                  <c:v>7.85E-2</c:v>
                </c:pt>
                <c:pt idx="7">
                  <c:v>0.14529999999999998</c:v>
                </c:pt>
                <c:pt idx="8">
                  <c:v>0.27410000000000001</c:v>
                </c:pt>
                <c:pt idx="9">
                  <c:v>0.2107</c:v>
                </c:pt>
                <c:pt idx="10">
                  <c:v>0.13769999999999999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B2A-42E4-A251-CFEC6B7C71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La reazione della popolazione aziendale alle misure adottate dall'azienda (eventualmente come conseguenza delle indicazioni governative) (10 = ottima reazione)</a:t>
            </a:r>
          </a:p>
        </c:rich>
      </c:tx>
      <c:layout>
        <c:manualLayout>
          <c:xMode val="edge"/>
          <c:yMode val="edge"/>
          <c:x val="0.11536837191187813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tables!$H$261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tables!$I$261:$AM$261</c:f>
              <c:numCache>
                <c:formatCode>General</c:formatCode>
                <c:ptCount val="31"/>
                <c:pt idx="0" formatCode="#,#00%">
                  <c:v>6.8999999999999999E-3</c:v>
                </c:pt>
                <c:pt idx="2" formatCode="0%">
                  <c:v>6.8000000000000005E-3</c:v>
                </c:pt>
                <c:pt idx="3" formatCode="0%">
                  <c:v>7.4000000000000003E-3</c:v>
                </c:pt>
                <c:pt idx="5" formatCode="0%">
                  <c:v>1.5600000000000001E-2</c:v>
                </c:pt>
                <c:pt idx="6" formatCode="0%">
                  <c:v>3.4999999999999996E-3</c:v>
                </c:pt>
                <c:pt idx="7" formatCode="0%">
                  <c:v>9.4999999999999998E-3</c:v>
                </c:pt>
                <c:pt idx="8" formatCode="0%">
                  <c:v>2.8000000000000004E-3</c:v>
                </c:pt>
                <c:pt idx="9" formatCode="0%">
                  <c:v>5.1000000000000004E-3</c:v>
                </c:pt>
                <c:pt idx="11" formatCode="0%">
                  <c:v>5.3E-3</c:v>
                </c:pt>
                <c:pt idx="12" formatCode="0%">
                  <c:v>4.3E-3</c:v>
                </c:pt>
                <c:pt idx="13" formatCode="0%">
                  <c:v>1.4800000000000001E-2</c:v>
                </c:pt>
                <c:pt idx="15" formatCode="0%">
                  <c:v>8.6E-3</c:v>
                </c:pt>
                <c:pt idx="16" formatCode="0%">
                  <c:v>3.9000000000000003E-3</c:v>
                </c:pt>
                <c:pt idx="17" formatCode="0%">
                  <c:v>0</c:v>
                </c:pt>
                <c:pt idx="18" formatCode="0%">
                  <c:v>1.06E-2</c:v>
                </c:pt>
                <c:pt idx="19" formatCode="0%">
                  <c:v>7.4999999999999997E-3</c:v>
                </c:pt>
                <c:pt idx="21" formatCode="0%">
                  <c:v>4.1999999999999997E-3</c:v>
                </c:pt>
                <c:pt idx="22" formatCode="0%">
                  <c:v>6.4000000000000003E-3</c:v>
                </c:pt>
                <c:pt idx="23" formatCode="0%">
                  <c:v>3.7000000000000002E-3</c:v>
                </c:pt>
                <c:pt idx="24" formatCode="0%">
                  <c:v>1.6899999999999998E-2</c:v>
                </c:pt>
                <c:pt idx="26" formatCode="0%">
                  <c:v>1.43E-2</c:v>
                </c:pt>
                <c:pt idx="27" formatCode="0%">
                  <c:v>1.1999999999999999E-3</c:v>
                </c:pt>
                <c:pt idx="29" formatCode="0%">
                  <c:v>1.2E-2</c:v>
                </c:pt>
                <c:pt idx="30" formatCode="0%">
                  <c:v>4.1999999999999997E-3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C-4CDD-8DE7-242F0E95F2E6}"/>
            </c:ext>
          </c:extLst>
        </c:ser>
        <c:ser>
          <c:idx val="1"/>
          <c:order val="1"/>
          <c:tx>
            <c:strRef>
              <c:f>tables!$H$262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00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tables!$I$262:$AM$262</c:f>
              <c:numCache>
                <c:formatCode>General</c:formatCode>
                <c:ptCount val="31"/>
                <c:pt idx="0" formatCode="#,#00%">
                  <c:v>6.8999999999999999E-3</c:v>
                </c:pt>
                <c:pt idx="2" formatCode="0%">
                  <c:v>5.8999999999999999E-3</c:v>
                </c:pt>
                <c:pt idx="3" formatCode="0%">
                  <c:v>1.1200000000000002E-2</c:v>
                </c:pt>
                <c:pt idx="5" formatCode="0%">
                  <c:v>0</c:v>
                </c:pt>
                <c:pt idx="6" formatCode="0%">
                  <c:v>0</c:v>
                </c:pt>
                <c:pt idx="7" formatCode="0%">
                  <c:v>9.4999999999999998E-3</c:v>
                </c:pt>
                <c:pt idx="8" formatCode="0%">
                  <c:v>1.3999999999999999E-2</c:v>
                </c:pt>
                <c:pt idx="9" formatCode="0%">
                  <c:v>5.1000000000000004E-3</c:v>
                </c:pt>
                <c:pt idx="11" formatCode="0%">
                  <c:v>8.5000000000000006E-3</c:v>
                </c:pt>
                <c:pt idx="12" formatCode="0%">
                  <c:v>0</c:v>
                </c:pt>
                <c:pt idx="13" formatCode="0%">
                  <c:v>7.4000000000000003E-3</c:v>
                </c:pt>
                <c:pt idx="15" formatCode="0%">
                  <c:v>8.6E-3</c:v>
                </c:pt>
                <c:pt idx="16" formatCode="0%">
                  <c:v>7.7000000000000002E-3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1.4999999999999999E-2</c:v>
                </c:pt>
                <c:pt idx="21" formatCode="0%">
                  <c:v>4.1999999999999997E-3</c:v>
                </c:pt>
                <c:pt idx="22" formatCode="0%">
                  <c:v>8.5000000000000006E-3</c:v>
                </c:pt>
                <c:pt idx="23" formatCode="0%">
                  <c:v>3.7000000000000002E-3</c:v>
                </c:pt>
                <c:pt idx="24" formatCode="0%">
                  <c:v>1.2699999999999999E-2</c:v>
                </c:pt>
                <c:pt idx="26" formatCode="0%">
                  <c:v>1.43E-2</c:v>
                </c:pt>
                <c:pt idx="27" formatCode="0%">
                  <c:v>1.1999999999999999E-3</c:v>
                </c:pt>
                <c:pt idx="29" formatCode="0%">
                  <c:v>1.6E-2</c:v>
                </c:pt>
                <c:pt idx="30" formatCode="0%">
                  <c:v>2.0999999999999999E-3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1C-4CDD-8DE7-242F0E95F2E6}"/>
            </c:ext>
          </c:extLst>
        </c:ser>
        <c:ser>
          <c:idx val="2"/>
          <c:order val="2"/>
          <c:tx>
            <c:strRef>
              <c:f>tables!$H$263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E00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tables!$I$263:$AM$263</c:f>
              <c:numCache>
                <c:formatCode>General</c:formatCode>
                <c:ptCount val="31"/>
                <c:pt idx="0" formatCode="#,#00%">
                  <c:v>1.4499999999999999E-2</c:v>
                </c:pt>
                <c:pt idx="2" formatCode="0%">
                  <c:v>1.18E-2</c:v>
                </c:pt>
                <c:pt idx="3" formatCode="0%">
                  <c:v>2.6000000000000002E-2</c:v>
                </c:pt>
                <c:pt idx="5" formatCode="0%">
                  <c:v>2.6000000000000002E-2</c:v>
                </c:pt>
                <c:pt idx="6" formatCode="0%">
                  <c:v>6.9999999999999993E-3</c:v>
                </c:pt>
                <c:pt idx="7" formatCode="0%">
                  <c:v>1.1899999999999999E-2</c:v>
                </c:pt>
                <c:pt idx="8" formatCode="0%">
                  <c:v>1.3999999999999999E-2</c:v>
                </c:pt>
                <c:pt idx="9" formatCode="0%">
                  <c:v>2.0499999999999997E-2</c:v>
                </c:pt>
                <c:pt idx="11" formatCode="0%">
                  <c:v>1.38E-2</c:v>
                </c:pt>
                <c:pt idx="12" formatCode="0%">
                  <c:v>1.72E-2</c:v>
                </c:pt>
                <c:pt idx="13" formatCode="0%">
                  <c:v>1.11E-2</c:v>
                </c:pt>
                <c:pt idx="15" formatCode="0%">
                  <c:v>8.6E-3</c:v>
                </c:pt>
                <c:pt idx="16" formatCode="0%">
                  <c:v>1.29E-2</c:v>
                </c:pt>
                <c:pt idx="17" formatCode="0%">
                  <c:v>1.89E-2</c:v>
                </c:pt>
                <c:pt idx="18" formatCode="0%">
                  <c:v>1.06E-2</c:v>
                </c:pt>
                <c:pt idx="19" formatCode="0%">
                  <c:v>1.4999999999999999E-2</c:v>
                </c:pt>
                <c:pt idx="21" formatCode="0%">
                  <c:v>1.2699999999999999E-2</c:v>
                </c:pt>
                <c:pt idx="22" formatCode="0%">
                  <c:v>1.2800000000000001E-2</c:v>
                </c:pt>
                <c:pt idx="23" formatCode="0%">
                  <c:v>1.1000000000000001E-2</c:v>
                </c:pt>
                <c:pt idx="24" formatCode="0%">
                  <c:v>2.53E-2</c:v>
                </c:pt>
                <c:pt idx="26" formatCode="0%">
                  <c:v>1.11E-2</c:v>
                </c:pt>
                <c:pt idx="27" formatCode="0%">
                  <c:v>1.7000000000000001E-2</c:v>
                </c:pt>
                <c:pt idx="29" formatCode="0%">
                  <c:v>8.0000000000000002E-3</c:v>
                </c:pt>
                <c:pt idx="30" formatCode="0%">
                  <c:v>1.7899999999999999E-2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1C-4CDD-8DE7-242F0E95F2E6}"/>
            </c:ext>
          </c:extLst>
        </c:ser>
        <c:ser>
          <c:idx val="3"/>
          <c:order val="3"/>
          <c:tx>
            <c:strRef>
              <c:f>tables!$H$264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1C-4CDD-8DE7-242F0E95F2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1C-4CDD-8DE7-242F0E95F2E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1C-4CDD-8DE7-242F0E95F2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1C-4CDD-8DE7-242F0E95F2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1C-4CDD-8DE7-242F0E95F2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1C-4CDD-8DE7-242F0E95F2E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1C-4CDD-8DE7-242F0E95F2E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1C-4CDD-8DE7-242F0E95F2E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1C-4CDD-8DE7-242F0E95F2E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1C-4CDD-8DE7-242F0E95F2E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1C-4CDD-8DE7-242F0E95F2E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31C-4CDD-8DE7-242F0E95F2E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31C-4CDD-8DE7-242F0E95F2E6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1C-4CDD-8DE7-242F0E95F2E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31C-4CDD-8DE7-242F0E95F2E6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31C-4CDD-8DE7-242F0E95F2E6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31C-4CDD-8DE7-242F0E95F2E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31C-4CDD-8DE7-242F0E95F2E6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31C-4CDD-8DE7-242F0E95F2E6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31C-4CDD-8DE7-242F0E95F2E6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31C-4CDD-8DE7-242F0E95F2E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31C-4CDD-8DE7-242F0E95F2E6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31C-4CDD-8DE7-242F0E95F2E6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31C-4CDD-8DE7-242F0E95F2E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31C-4CDD-8DE7-242F0E95F2E6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31C-4CDD-8DE7-242F0E95F2E6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31C-4CDD-8DE7-242F0E95F2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tables!$I$264:$AM$264</c:f>
              <c:numCache>
                <c:formatCode>General</c:formatCode>
                <c:ptCount val="31"/>
                <c:pt idx="0" formatCode="#,#00%">
                  <c:v>2.41E-2</c:v>
                </c:pt>
                <c:pt idx="2" formatCode="0%">
                  <c:v>2.2799999999999997E-2</c:v>
                </c:pt>
                <c:pt idx="3" formatCode="0%">
                  <c:v>2.9700000000000001E-2</c:v>
                </c:pt>
                <c:pt idx="5" formatCode="0%">
                  <c:v>2.6000000000000002E-2</c:v>
                </c:pt>
                <c:pt idx="6" formatCode="0%">
                  <c:v>3.1400000000000004E-2</c:v>
                </c:pt>
                <c:pt idx="7" formatCode="0%">
                  <c:v>2.6099999999999998E-2</c:v>
                </c:pt>
                <c:pt idx="8" formatCode="0%">
                  <c:v>1.6799999999999999E-2</c:v>
                </c:pt>
                <c:pt idx="9" formatCode="0%">
                  <c:v>2.0499999999999997E-2</c:v>
                </c:pt>
                <c:pt idx="11" formatCode="0%">
                  <c:v>2.3399999999999997E-2</c:v>
                </c:pt>
                <c:pt idx="12" formatCode="0%">
                  <c:v>8.6E-3</c:v>
                </c:pt>
                <c:pt idx="13" formatCode="0%">
                  <c:v>4.0599999999999997E-2</c:v>
                </c:pt>
                <c:pt idx="15" formatCode="0%">
                  <c:v>1.72E-2</c:v>
                </c:pt>
                <c:pt idx="16" formatCode="0%">
                  <c:v>2.4500000000000001E-2</c:v>
                </c:pt>
                <c:pt idx="17" formatCode="0%">
                  <c:v>0</c:v>
                </c:pt>
                <c:pt idx="18" formatCode="0%">
                  <c:v>2.1299999999999999E-2</c:v>
                </c:pt>
                <c:pt idx="19" formatCode="0%">
                  <c:v>5.2600000000000001E-2</c:v>
                </c:pt>
                <c:pt idx="21" formatCode="0%">
                  <c:v>3.1699999999999999E-2</c:v>
                </c:pt>
                <c:pt idx="22" formatCode="0%">
                  <c:v>2.1299999999999999E-2</c:v>
                </c:pt>
                <c:pt idx="23" formatCode="0%">
                  <c:v>2.9399999999999999E-2</c:v>
                </c:pt>
                <c:pt idx="24" formatCode="0%">
                  <c:v>8.3999999999999995E-3</c:v>
                </c:pt>
                <c:pt idx="26" formatCode="0%">
                  <c:v>2.7000000000000003E-2</c:v>
                </c:pt>
                <c:pt idx="27" formatCode="0%">
                  <c:v>2.1899999999999999E-2</c:v>
                </c:pt>
                <c:pt idx="29" formatCode="0%">
                  <c:v>2.5899999999999999E-2</c:v>
                </c:pt>
                <c:pt idx="30" formatCode="0%">
                  <c:v>2.3099999999999999E-2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531C-4CDD-8DE7-242F0E95F2E6}"/>
            </c:ext>
          </c:extLst>
        </c:ser>
        <c:ser>
          <c:idx val="4"/>
          <c:order val="4"/>
          <c:tx>
            <c:strRef>
              <c:f>tables!$H$265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31C-4CDD-8DE7-242F0E95F2E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31C-4CDD-8DE7-242F0E95F2E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31C-4CDD-8DE7-242F0E95F2E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31C-4CDD-8DE7-242F0E95F2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31C-4CDD-8DE7-242F0E95F2E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31C-4CDD-8DE7-242F0E95F2E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31C-4CDD-8DE7-242F0E95F2E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31C-4CDD-8DE7-242F0E95F2E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31C-4CDD-8DE7-242F0E95F2E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31C-4CDD-8DE7-242F0E95F2E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31C-4CDD-8DE7-242F0E95F2E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531C-4CDD-8DE7-242F0E95F2E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31C-4CDD-8DE7-242F0E95F2E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531C-4CDD-8DE7-242F0E95F2E6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531C-4CDD-8DE7-242F0E95F2E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531C-4CDD-8DE7-242F0E95F2E6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31C-4CDD-8DE7-242F0E95F2E6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531C-4CDD-8DE7-242F0E95F2E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531C-4CDD-8DE7-242F0E95F2E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531C-4CDD-8DE7-242F0E95F2E6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31C-4CDD-8DE7-242F0E95F2E6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531C-4CDD-8DE7-242F0E95F2E6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531C-4CDD-8DE7-242F0E95F2E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531C-4CDD-8DE7-242F0E95F2E6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531C-4CDD-8DE7-242F0E95F2E6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531C-4CDD-8DE7-242F0E95F2E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531C-4CDD-8DE7-242F0E95F2E6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531C-4CDD-8DE7-242F0E95F2E6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531C-4CDD-8DE7-242F0E95F2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tables!$I$265:$AM$265</c:f>
              <c:numCache>
                <c:formatCode>General</c:formatCode>
                <c:ptCount val="31"/>
                <c:pt idx="0" formatCode="#,#00%">
                  <c:v>1.6500000000000001E-2</c:v>
                </c:pt>
                <c:pt idx="2" formatCode="0%">
                  <c:v>1.61E-2</c:v>
                </c:pt>
                <c:pt idx="3" formatCode="0%">
                  <c:v>1.8600000000000002E-2</c:v>
                </c:pt>
                <c:pt idx="5" formatCode="0%">
                  <c:v>3.1200000000000002E-2</c:v>
                </c:pt>
                <c:pt idx="6" formatCode="0%">
                  <c:v>3.4999999999999996E-3</c:v>
                </c:pt>
                <c:pt idx="7" formatCode="0%">
                  <c:v>1.43E-2</c:v>
                </c:pt>
                <c:pt idx="8" formatCode="0%">
                  <c:v>2.52E-2</c:v>
                </c:pt>
                <c:pt idx="9" formatCode="0%">
                  <c:v>1.03E-2</c:v>
                </c:pt>
                <c:pt idx="11" formatCode="0%">
                  <c:v>1.38E-2</c:v>
                </c:pt>
                <c:pt idx="12" formatCode="0%">
                  <c:v>1.72E-2</c:v>
                </c:pt>
                <c:pt idx="13" formatCode="0%">
                  <c:v>2.58E-2</c:v>
                </c:pt>
                <c:pt idx="15" formatCode="0%">
                  <c:v>8.6E-3</c:v>
                </c:pt>
                <c:pt idx="16" formatCode="0%">
                  <c:v>1.29E-2</c:v>
                </c:pt>
                <c:pt idx="17" formatCode="0%">
                  <c:v>1.89E-2</c:v>
                </c:pt>
                <c:pt idx="18" formatCode="0%">
                  <c:v>2.1299999999999999E-2</c:v>
                </c:pt>
                <c:pt idx="19" formatCode="0%">
                  <c:v>3.0099999999999998E-2</c:v>
                </c:pt>
                <c:pt idx="21" formatCode="0%">
                  <c:v>6.3E-3</c:v>
                </c:pt>
                <c:pt idx="22" formatCode="0%">
                  <c:v>2.98E-2</c:v>
                </c:pt>
                <c:pt idx="23" formatCode="0%">
                  <c:v>1.1000000000000001E-2</c:v>
                </c:pt>
                <c:pt idx="24" formatCode="0%">
                  <c:v>1.6899999999999998E-2</c:v>
                </c:pt>
                <c:pt idx="26" formatCode="0%">
                  <c:v>1.11E-2</c:v>
                </c:pt>
                <c:pt idx="27" formatCode="0%">
                  <c:v>2.07E-2</c:v>
                </c:pt>
                <c:pt idx="29" formatCode="0%">
                  <c:v>1.3999999999999999E-2</c:v>
                </c:pt>
                <c:pt idx="30" formatCode="0%">
                  <c:v>1.7899999999999999E-2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531C-4CDD-8DE7-242F0E95F2E6}"/>
            </c:ext>
          </c:extLst>
        </c:ser>
        <c:ser>
          <c:idx val="5"/>
          <c:order val="5"/>
          <c:tx>
            <c:strRef>
              <c:f>tables!$H$266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D03B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959-4D99-8EEF-2ED68E618FA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531C-4CDD-8DE7-242F0E95F2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531C-4CDD-8DE7-242F0E95F2E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531C-4CDD-8DE7-242F0E95F2E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531C-4CDD-8DE7-242F0E95F2E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531C-4CDD-8DE7-242F0E95F2E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531C-4CDD-8DE7-242F0E95F2E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531C-4CDD-8DE7-242F0E95F2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tables!$I$266:$AM$266</c:f>
              <c:numCache>
                <c:formatCode>General</c:formatCode>
                <c:ptCount val="31"/>
                <c:pt idx="0" formatCode="#,#00%">
                  <c:v>8.4700000000000011E-2</c:v>
                </c:pt>
                <c:pt idx="2" formatCode="0%">
                  <c:v>8.8800000000000004E-2</c:v>
                </c:pt>
                <c:pt idx="3" formatCode="0%">
                  <c:v>6.6900000000000001E-2</c:v>
                </c:pt>
                <c:pt idx="5" formatCode="0%">
                  <c:v>9.9000000000000005E-2</c:v>
                </c:pt>
                <c:pt idx="6" formatCode="0%">
                  <c:v>7.3200000000000001E-2</c:v>
                </c:pt>
                <c:pt idx="7" formatCode="0%">
                  <c:v>6.6500000000000004E-2</c:v>
                </c:pt>
                <c:pt idx="8" formatCode="0%">
                  <c:v>9.5199999999999993E-2</c:v>
                </c:pt>
                <c:pt idx="9" formatCode="0%">
                  <c:v>0.10769999999999999</c:v>
                </c:pt>
                <c:pt idx="11" formatCode="0%">
                  <c:v>7.3200000000000001E-2</c:v>
                </c:pt>
                <c:pt idx="12" formatCode="0%">
                  <c:v>0.1164</c:v>
                </c:pt>
                <c:pt idx="13" formatCode="0%">
                  <c:v>9.5899999999999999E-2</c:v>
                </c:pt>
                <c:pt idx="15" formatCode="0%">
                  <c:v>8.6199999999999999E-2</c:v>
                </c:pt>
                <c:pt idx="16" formatCode="0%">
                  <c:v>7.46E-2</c:v>
                </c:pt>
                <c:pt idx="17" formatCode="0%">
                  <c:v>9.4299999999999995E-2</c:v>
                </c:pt>
                <c:pt idx="18" formatCode="0%">
                  <c:v>9.5700000000000007E-2</c:v>
                </c:pt>
                <c:pt idx="19" formatCode="0%">
                  <c:v>9.7699999999999995E-2</c:v>
                </c:pt>
                <c:pt idx="21" formatCode="0%">
                  <c:v>0.10150000000000001</c:v>
                </c:pt>
                <c:pt idx="22" formatCode="0%">
                  <c:v>6.8099999999999994E-2</c:v>
                </c:pt>
                <c:pt idx="23" formatCode="0%">
                  <c:v>8.8200000000000001E-2</c:v>
                </c:pt>
                <c:pt idx="24" formatCode="0%">
                  <c:v>8.0199999999999994E-2</c:v>
                </c:pt>
                <c:pt idx="26" formatCode="0%">
                  <c:v>0.1079</c:v>
                </c:pt>
                <c:pt idx="27" formatCode="0%">
                  <c:v>6.6900000000000001E-2</c:v>
                </c:pt>
                <c:pt idx="29" formatCode="0%">
                  <c:v>0.1158</c:v>
                </c:pt>
                <c:pt idx="30" formatCode="0%">
                  <c:v>6.83E-2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5-531C-4CDD-8DE7-242F0E95F2E6}"/>
            </c:ext>
          </c:extLst>
        </c:ser>
        <c:ser>
          <c:idx val="6"/>
          <c:order val="6"/>
          <c:tx>
            <c:strRef>
              <c:f>tables!$H$267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59-4D99-8EEF-2ED68E618FA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531C-4CDD-8DE7-242F0E95F2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531C-4CDD-8DE7-242F0E95F2E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531C-4CDD-8DE7-242F0E95F2E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531C-4CDD-8DE7-242F0E95F2E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531C-4CDD-8DE7-242F0E95F2E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531C-4CDD-8DE7-242F0E95F2E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531C-4CDD-8DE7-242F0E95F2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tables!$I$267:$AM$267</c:f>
              <c:numCache>
                <c:formatCode>General</c:formatCode>
                <c:ptCount val="31"/>
                <c:pt idx="0" formatCode="#,#00%">
                  <c:v>7.85E-2</c:v>
                </c:pt>
                <c:pt idx="2" formatCode="0%">
                  <c:v>7.6100000000000001E-2</c:v>
                </c:pt>
                <c:pt idx="3" formatCode="0%">
                  <c:v>8.9200000000000002E-2</c:v>
                </c:pt>
                <c:pt idx="5" formatCode="0%">
                  <c:v>8.3299999999999999E-2</c:v>
                </c:pt>
                <c:pt idx="6" formatCode="0%">
                  <c:v>7.6700000000000004E-2</c:v>
                </c:pt>
                <c:pt idx="7" formatCode="0%">
                  <c:v>8.3100000000000007E-2</c:v>
                </c:pt>
                <c:pt idx="8" formatCode="0%">
                  <c:v>7.8399999999999997E-2</c:v>
                </c:pt>
                <c:pt idx="9" formatCode="0%">
                  <c:v>6.6699999999999995E-2</c:v>
                </c:pt>
                <c:pt idx="11" formatCode="0%">
                  <c:v>8.0700000000000008E-2</c:v>
                </c:pt>
                <c:pt idx="12" formatCode="0%">
                  <c:v>6.4699999999999994E-2</c:v>
                </c:pt>
                <c:pt idx="13" formatCode="0%">
                  <c:v>8.1199999999999994E-2</c:v>
                </c:pt>
                <c:pt idx="15" formatCode="0%">
                  <c:v>3.4500000000000003E-2</c:v>
                </c:pt>
                <c:pt idx="16" formatCode="0%">
                  <c:v>7.7199999999999991E-2</c:v>
                </c:pt>
                <c:pt idx="17" formatCode="0%">
                  <c:v>5.6600000000000004E-2</c:v>
                </c:pt>
                <c:pt idx="18" formatCode="0%">
                  <c:v>6.3799999999999996E-2</c:v>
                </c:pt>
                <c:pt idx="19" formatCode="0%">
                  <c:v>8.2699999999999996E-2</c:v>
                </c:pt>
                <c:pt idx="21" formatCode="0%">
                  <c:v>7.8200000000000006E-2</c:v>
                </c:pt>
                <c:pt idx="22" formatCode="0%">
                  <c:v>8.09E-2</c:v>
                </c:pt>
                <c:pt idx="23" formatCode="0%">
                  <c:v>8.09E-2</c:v>
                </c:pt>
                <c:pt idx="24" formatCode="0%">
                  <c:v>7.17E-2</c:v>
                </c:pt>
                <c:pt idx="26" formatCode="0%">
                  <c:v>9.3699999999999992E-2</c:v>
                </c:pt>
                <c:pt idx="27" formatCode="0%">
                  <c:v>6.6900000000000001E-2</c:v>
                </c:pt>
                <c:pt idx="29" formatCode="0%">
                  <c:v>9.1799999999999993E-2</c:v>
                </c:pt>
                <c:pt idx="30" formatCode="0%">
                  <c:v>7.1500000000000008E-2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531C-4CDD-8DE7-242F0E95F2E6}"/>
            </c:ext>
          </c:extLst>
        </c:ser>
        <c:ser>
          <c:idx val="7"/>
          <c:order val="7"/>
          <c:tx>
            <c:strRef>
              <c:f>tables!$H$268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75DD75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959-4D99-8EEF-2ED68E618FA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531C-4CDD-8DE7-242F0E95F2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531C-4CDD-8DE7-242F0E95F2E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531C-4CDD-8DE7-242F0E95F2E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531C-4CDD-8DE7-242F0E95F2E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531C-4CDD-8DE7-242F0E95F2E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531C-4CDD-8DE7-242F0E95F2E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531C-4CDD-8DE7-242F0E95F2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tables!$I$268:$AM$268</c:f>
              <c:numCache>
                <c:formatCode>General</c:formatCode>
                <c:ptCount val="31"/>
                <c:pt idx="0" formatCode="#,#00%">
                  <c:v>0.14529999999999998</c:v>
                </c:pt>
                <c:pt idx="2" formatCode="0%">
                  <c:v>0.1522</c:v>
                </c:pt>
                <c:pt idx="3" formatCode="0%">
                  <c:v>0.1152</c:v>
                </c:pt>
                <c:pt idx="5" formatCode="0%">
                  <c:v>0.17190000000000003</c:v>
                </c:pt>
                <c:pt idx="6" formatCode="0%">
                  <c:v>0.14630000000000001</c:v>
                </c:pt>
                <c:pt idx="7" formatCode="0%">
                  <c:v>0.13300000000000001</c:v>
                </c:pt>
                <c:pt idx="8" formatCode="0%">
                  <c:v>0.1457</c:v>
                </c:pt>
                <c:pt idx="9" formatCode="0%">
                  <c:v>0.14360000000000001</c:v>
                </c:pt>
                <c:pt idx="11" formatCode="0%">
                  <c:v>0.15179999999999999</c:v>
                </c:pt>
                <c:pt idx="12" formatCode="0%">
                  <c:v>0.1293</c:v>
                </c:pt>
                <c:pt idx="13" formatCode="0%">
                  <c:v>0.1328</c:v>
                </c:pt>
                <c:pt idx="15" formatCode="0%">
                  <c:v>0.18969999999999998</c:v>
                </c:pt>
                <c:pt idx="16" formatCode="0%">
                  <c:v>0.1429</c:v>
                </c:pt>
                <c:pt idx="17" formatCode="0%">
                  <c:v>0.14150000000000001</c:v>
                </c:pt>
                <c:pt idx="18" formatCode="0%">
                  <c:v>0.11699999999999999</c:v>
                </c:pt>
                <c:pt idx="19" formatCode="0%">
                  <c:v>0.1429</c:v>
                </c:pt>
                <c:pt idx="21" formatCode="0%">
                  <c:v>0.1522</c:v>
                </c:pt>
                <c:pt idx="22" formatCode="0%">
                  <c:v>0.1404</c:v>
                </c:pt>
                <c:pt idx="23" formatCode="0%">
                  <c:v>0.12130000000000001</c:v>
                </c:pt>
                <c:pt idx="24" formatCode="0%">
                  <c:v>0.16879999999999998</c:v>
                </c:pt>
                <c:pt idx="26" formatCode="0%">
                  <c:v>0.14599999999999999</c:v>
                </c:pt>
                <c:pt idx="27" formatCode="0%">
                  <c:v>0.14480000000000001</c:v>
                </c:pt>
                <c:pt idx="29" formatCode="0%">
                  <c:v>0.13769999999999999</c:v>
                </c:pt>
                <c:pt idx="30" formatCode="0%">
                  <c:v>0.14929999999999999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7-531C-4CDD-8DE7-242F0E95F2E6}"/>
            </c:ext>
          </c:extLst>
        </c:ser>
        <c:ser>
          <c:idx val="8"/>
          <c:order val="8"/>
          <c:tx>
            <c:strRef>
              <c:f>tables!$H$269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959-4D99-8EEF-2ED68E618FA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531C-4CDD-8DE7-242F0E95F2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531C-4CDD-8DE7-242F0E95F2E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531C-4CDD-8DE7-242F0E95F2E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531C-4CDD-8DE7-242F0E95F2E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531C-4CDD-8DE7-242F0E95F2E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531C-4CDD-8DE7-242F0E95F2E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531C-4CDD-8DE7-242F0E95F2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tables!$I$269:$AM$269</c:f>
              <c:numCache>
                <c:formatCode>General</c:formatCode>
                <c:ptCount val="31"/>
                <c:pt idx="0" formatCode="#,#00%">
                  <c:v>0.27410000000000001</c:v>
                </c:pt>
                <c:pt idx="2" formatCode="0%">
                  <c:v>0.27979999999999999</c:v>
                </c:pt>
                <c:pt idx="3" formatCode="0%">
                  <c:v>0.24909999999999999</c:v>
                </c:pt>
                <c:pt idx="5" formatCode="0%">
                  <c:v>0.25519999999999998</c:v>
                </c:pt>
                <c:pt idx="6" formatCode="0%">
                  <c:v>0.31010000000000004</c:v>
                </c:pt>
                <c:pt idx="7" formatCode="0%">
                  <c:v>0.2732</c:v>
                </c:pt>
                <c:pt idx="8" formatCode="0%">
                  <c:v>0.26890000000000003</c:v>
                </c:pt>
                <c:pt idx="9" formatCode="0%">
                  <c:v>0.25129999999999997</c:v>
                </c:pt>
                <c:pt idx="11" formatCode="0%">
                  <c:v>0.25900000000000001</c:v>
                </c:pt>
                <c:pt idx="12" formatCode="0%">
                  <c:v>0.32329999999999998</c:v>
                </c:pt>
                <c:pt idx="13" formatCode="0%">
                  <c:v>0.29149999999999998</c:v>
                </c:pt>
                <c:pt idx="15" formatCode="0%">
                  <c:v>0.22409999999999999</c:v>
                </c:pt>
                <c:pt idx="16" formatCode="0%">
                  <c:v>0.27029999999999998</c:v>
                </c:pt>
                <c:pt idx="17" formatCode="0%">
                  <c:v>0.3019</c:v>
                </c:pt>
                <c:pt idx="18" formatCode="0%">
                  <c:v>0.37229999999999996</c:v>
                </c:pt>
                <c:pt idx="19" formatCode="0%">
                  <c:v>0.24059999999999998</c:v>
                </c:pt>
                <c:pt idx="21" formatCode="0%">
                  <c:v>0.27060000000000001</c:v>
                </c:pt>
                <c:pt idx="22" formatCode="0%">
                  <c:v>0.29570000000000002</c:v>
                </c:pt>
                <c:pt idx="23" formatCode="0%">
                  <c:v>0.27210000000000001</c:v>
                </c:pt>
                <c:pt idx="24" formatCode="0%">
                  <c:v>0.24050000000000002</c:v>
                </c:pt>
                <c:pt idx="26" formatCode="0%">
                  <c:v>0.27140000000000003</c:v>
                </c:pt>
                <c:pt idx="27" formatCode="0%">
                  <c:v>0.2762</c:v>
                </c:pt>
                <c:pt idx="29" formatCode="0%">
                  <c:v>0.28139999999999998</c:v>
                </c:pt>
                <c:pt idx="30" formatCode="0%">
                  <c:v>0.2702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0-531C-4CDD-8DE7-242F0E95F2E6}"/>
            </c:ext>
          </c:extLst>
        </c:ser>
        <c:ser>
          <c:idx val="9"/>
          <c:order val="9"/>
          <c:tx>
            <c:strRef>
              <c:f>tables!$H$270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959-4D99-8EEF-2ED68E618FA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531C-4CDD-8DE7-242F0E95F2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531C-4CDD-8DE7-242F0E95F2E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531C-4CDD-8DE7-242F0E95F2E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531C-4CDD-8DE7-242F0E95F2E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531C-4CDD-8DE7-242F0E95F2E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531C-4CDD-8DE7-242F0E95F2E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531C-4CDD-8DE7-242F0E95F2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tables!$I$270:$AM$270</c:f>
              <c:numCache>
                <c:formatCode>General</c:formatCode>
                <c:ptCount val="31"/>
                <c:pt idx="0" formatCode="#,#00%">
                  <c:v>0.2107</c:v>
                </c:pt>
                <c:pt idx="2" formatCode="0%">
                  <c:v>0.21390000000000001</c:v>
                </c:pt>
                <c:pt idx="3" formatCode="0%">
                  <c:v>0.19699999999999998</c:v>
                </c:pt>
                <c:pt idx="5" formatCode="0%">
                  <c:v>0.1875</c:v>
                </c:pt>
                <c:pt idx="6" formatCode="0%">
                  <c:v>0.19510000000000002</c:v>
                </c:pt>
                <c:pt idx="7" formatCode="0%">
                  <c:v>0.22570000000000001</c:v>
                </c:pt>
                <c:pt idx="8" formatCode="0%">
                  <c:v>0.22409999999999999</c:v>
                </c:pt>
                <c:pt idx="9" formatCode="0%">
                  <c:v>0.2</c:v>
                </c:pt>
                <c:pt idx="11" formatCode="0%">
                  <c:v>0.21230000000000002</c:v>
                </c:pt>
                <c:pt idx="12" formatCode="0%">
                  <c:v>0.2069</c:v>
                </c:pt>
                <c:pt idx="13" formatCode="0%">
                  <c:v>0.21030000000000001</c:v>
                </c:pt>
                <c:pt idx="15" formatCode="0%">
                  <c:v>0.23280000000000001</c:v>
                </c:pt>
                <c:pt idx="16" formatCode="0%">
                  <c:v>0.21239999999999998</c:v>
                </c:pt>
                <c:pt idx="17" formatCode="0%">
                  <c:v>0.24530000000000002</c:v>
                </c:pt>
                <c:pt idx="18" formatCode="0%">
                  <c:v>0.19149999999999998</c:v>
                </c:pt>
                <c:pt idx="19" formatCode="0%">
                  <c:v>0.21050000000000002</c:v>
                </c:pt>
                <c:pt idx="21" formatCode="0%">
                  <c:v>0.20929999999999999</c:v>
                </c:pt>
                <c:pt idx="22" formatCode="0%">
                  <c:v>0.19570000000000001</c:v>
                </c:pt>
                <c:pt idx="23" formatCode="0%">
                  <c:v>0.22789999999999999</c:v>
                </c:pt>
                <c:pt idx="24" formatCode="0%">
                  <c:v>0.22359999999999999</c:v>
                </c:pt>
                <c:pt idx="26" formatCode="0%">
                  <c:v>0.1825</c:v>
                </c:pt>
                <c:pt idx="27" formatCode="0%">
                  <c:v>0.2324</c:v>
                </c:pt>
                <c:pt idx="29" formatCode="0%">
                  <c:v>0.17370000000000002</c:v>
                </c:pt>
                <c:pt idx="30" formatCode="0%">
                  <c:v>0.2303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9-531C-4CDD-8DE7-242F0E95F2E6}"/>
            </c:ext>
          </c:extLst>
        </c:ser>
        <c:ser>
          <c:idx val="10"/>
          <c:order val="10"/>
          <c:tx>
            <c:strRef>
              <c:f>tables!$H$271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959-4D99-8EEF-2ED68E618FA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531C-4CDD-8DE7-242F0E95F2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531C-4CDD-8DE7-242F0E95F2E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531C-4CDD-8DE7-242F0E95F2E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531C-4CDD-8DE7-242F0E95F2E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531C-4CDD-8DE7-242F0E95F2E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531C-4CDD-8DE7-242F0E95F2E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531C-4CDD-8DE7-242F0E95F2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tables!$I$271:$AM$271</c:f>
              <c:numCache>
                <c:formatCode>General</c:formatCode>
                <c:ptCount val="31"/>
                <c:pt idx="0" formatCode="#,#00%">
                  <c:v>0.13769999999999999</c:v>
                </c:pt>
                <c:pt idx="2" formatCode="0%">
                  <c:v>0.126</c:v>
                </c:pt>
                <c:pt idx="3" formatCode="0%">
                  <c:v>0.18960000000000002</c:v>
                </c:pt>
                <c:pt idx="5" formatCode="0%">
                  <c:v>0.1042</c:v>
                </c:pt>
                <c:pt idx="6" formatCode="0%">
                  <c:v>0.15329999999999999</c:v>
                </c:pt>
                <c:pt idx="7" formatCode="0%">
                  <c:v>0.14730000000000001</c:v>
                </c:pt>
                <c:pt idx="8" formatCode="0%">
                  <c:v>0.1148</c:v>
                </c:pt>
                <c:pt idx="9" formatCode="0%">
                  <c:v>0.16920000000000002</c:v>
                </c:pt>
                <c:pt idx="11" formatCode="0%">
                  <c:v>0.15820000000000001</c:v>
                </c:pt>
                <c:pt idx="12" formatCode="0%">
                  <c:v>0.11210000000000001</c:v>
                </c:pt>
                <c:pt idx="13" formatCode="0%">
                  <c:v>8.8599999999999998E-2</c:v>
                </c:pt>
                <c:pt idx="15" formatCode="0%">
                  <c:v>0.18100000000000002</c:v>
                </c:pt>
                <c:pt idx="16" formatCode="0%">
                  <c:v>0.16089999999999999</c:v>
                </c:pt>
                <c:pt idx="17" formatCode="0%">
                  <c:v>0.1226</c:v>
                </c:pt>
                <c:pt idx="18" formatCode="0%">
                  <c:v>9.5700000000000007E-2</c:v>
                </c:pt>
                <c:pt idx="19" formatCode="0%">
                  <c:v>0.10529999999999999</c:v>
                </c:pt>
                <c:pt idx="21" formatCode="0%">
                  <c:v>0.129</c:v>
                </c:pt>
                <c:pt idx="22" formatCode="0%">
                  <c:v>0.1404</c:v>
                </c:pt>
                <c:pt idx="23" formatCode="0%">
                  <c:v>0.1507</c:v>
                </c:pt>
                <c:pt idx="24" formatCode="0%">
                  <c:v>0.13500000000000001</c:v>
                </c:pt>
                <c:pt idx="26" formatCode="0%">
                  <c:v>0.1206</c:v>
                </c:pt>
                <c:pt idx="27" formatCode="0%">
                  <c:v>0.15090000000000001</c:v>
                </c:pt>
                <c:pt idx="29" formatCode="0%">
                  <c:v>0.12380000000000001</c:v>
                </c:pt>
                <c:pt idx="30" formatCode="0%">
                  <c:v>0.14510000000000001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2-531C-4CDD-8DE7-242F0E95F2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2039528"/>
        <c:axId val="342035216"/>
      </c:barChart>
      <c:catAx>
        <c:axId val="342039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2035216"/>
        <c:crosses val="autoZero"/>
        <c:auto val="1"/>
        <c:lblAlgn val="ctr"/>
        <c:lblOffset val="100"/>
        <c:noMultiLvlLbl val="0"/>
      </c:catAx>
      <c:valAx>
        <c:axId val="34203521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203952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Il livello di paura della popolazione aziendale (10 = molto impauriti)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tables!$D$273</c:f>
              <c:strCache>
                <c:ptCount val="1"/>
                <c:pt idx="0">
                  <c:v>Il livello di paura della popolazione aziendale (10 = molto impauriti)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0707-423B-B533-FECAA837CC9D}"/>
              </c:ext>
            </c:extLst>
          </c:dPt>
          <c:dPt>
            <c:idx val="1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0707-423B-B533-FECAA837CC9D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0707-423B-B533-FECAA837CC9D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0707-423B-B533-FECAA837CC9D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0707-423B-B533-FECAA837CC9D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0707-423B-B533-FECAA837CC9D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0707-423B-B533-FECAA837CC9D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0707-423B-B533-FECAA837CC9D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0707-423B-B533-FECAA837CC9D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0707-423B-B533-FECAA837CC9D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0707-423B-B533-FECAA837CC9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tables!$F$273:$F$275</c:f>
              <c:strCache>
                <c:ptCount val="3"/>
                <c:pt idx="0">
                  <c:v>voti 0-6</c:v>
                </c:pt>
                <c:pt idx="1">
                  <c:v>voti 7-8</c:v>
                </c:pt>
                <c:pt idx="2">
                  <c:v>voti 9-10</c:v>
                </c:pt>
              </c:strCache>
            </c:strRef>
          </c:cat>
          <c:val>
            <c:numRef>
              <c:f>tables!$G$273:$G$275</c:f>
              <c:numCache>
                <c:formatCode>#,#00%</c:formatCode>
                <c:ptCount val="3"/>
                <c:pt idx="0">
                  <c:v>0.50690000000000002</c:v>
                </c:pt>
                <c:pt idx="1">
                  <c:v>0.39880000000000004</c:v>
                </c:pt>
                <c:pt idx="2">
                  <c:v>9.4399999999999998E-2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707-423B-B533-FECAA837CC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Il livello di paura della popolazione aziendale (10 = molto impauriti)</a:t>
            </a:r>
          </a:p>
        </c:rich>
      </c:tx>
      <c:layout>
        <c:manualLayout>
          <c:xMode val="edge"/>
          <c:yMode val="edge"/>
          <c:x val="0.2056933873464930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tables!$H$273</c:f>
              <c:strCache>
                <c:ptCount val="1"/>
                <c:pt idx="0">
                  <c:v>voti 0-6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B65-45EF-BD73-5165983CAA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87-43A8-A8DF-A6B70AC83C7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87-43A8-A8DF-A6B70AC83C7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87-43A8-A8DF-A6B70AC83C7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87-43A8-A8DF-A6B70AC83C7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B87-43A8-A8DF-A6B70AC83C7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B87-43A8-A8DF-A6B70AC83C7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87-43A8-A8DF-A6B70AC83C7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tables!$I$273:$AM$273</c:f>
              <c:numCache>
                <c:formatCode>General</c:formatCode>
                <c:ptCount val="31"/>
                <c:pt idx="0" formatCode="#,#00%">
                  <c:v>0.50690000000000002</c:v>
                </c:pt>
                <c:pt idx="2" formatCode="0%">
                  <c:v>0.50380000000000003</c:v>
                </c:pt>
                <c:pt idx="3" formatCode="0%">
                  <c:v>0.52039999999999997</c:v>
                </c:pt>
                <c:pt idx="5" formatCode="0%">
                  <c:v>0.49479999999999996</c:v>
                </c:pt>
                <c:pt idx="6" formatCode="0%">
                  <c:v>0.47039999999999998</c:v>
                </c:pt>
                <c:pt idx="7" formatCode="0%">
                  <c:v>0.50119999999999998</c:v>
                </c:pt>
                <c:pt idx="8" formatCode="0%">
                  <c:v>0.53500000000000003</c:v>
                </c:pt>
                <c:pt idx="9" formatCode="0%">
                  <c:v>0.5333</c:v>
                </c:pt>
                <c:pt idx="11" formatCode="0%">
                  <c:v>0.51910000000000001</c:v>
                </c:pt>
                <c:pt idx="12" formatCode="0%">
                  <c:v>0.50429999999999997</c:v>
                </c:pt>
                <c:pt idx="13" formatCode="0%">
                  <c:v>0.46860000000000002</c:v>
                </c:pt>
                <c:pt idx="15" formatCode="0%">
                  <c:v>0.55169999999999997</c:v>
                </c:pt>
                <c:pt idx="16" formatCode="0%">
                  <c:v>0.51869999999999994</c:v>
                </c:pt>
                <c:pt idx="17" formatCode="0%">
                  <c:v>0.50939999999999996</c:v>
                </c:pt>
                <c:pt idx="18" formatCode="0%">
                  <c:v>0.5</c:v>
                </c:pt>
                <c:pt idx="19" formatCode="0%">
                  <c:v>0.45860000000000001</c:v>
                </c:pt>
                <c:pt idx="21" formatCode="0%">
                  <c:v>0.55600000000000005</c:v>
                </c:pt>
                <c:pt idx="22" formatCode="0%">
                  <c:v>0.49149999999999999</c:v>
                </c:pt>
                <c:pt idx="23" formatCode="0%">
                  <c:v>0.50369999999999993</c:v>
                </c:pt>
                <c:pt idx="24" formatCode="0%">
                  <c:v>0.44299999999999995</c:v>
                </c:pt>
                <c:pt idx="26" formatCode="0%">
                  <c:v>0.4587</c:v>
                </c:pt>
                <c:pt idx="27" formatCode="0%">
                  <c:v>0.54380000000000006</c:v>
                </c:pt>
                <c:pt idx="29" formatCode="0%">
                  <c:v>0.45710000000000001</c:v>
                </c:pt>
                <c:pt idx="30" formatCode="0%">
                  <c:v>0.53310000000000002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B87-43A8-A8DF-A6B70AC83C7B}"/>
            </c:ext>
          </c:extLst>
        </c:ser>
        <c:ser>
          <c:idx val="1"/>
          <c:order val="1"/>
          <c:tx>
            <c:strRef>
              <c:f>tables!$H$274</c:f>
              <c:strCache>
                <c:ptCount val="1"/>
                <c:pt idx="0">
                  <c:v>voti 7-8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B65-45EF-BD73-5165983CAA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B87-43A8-A8DF-A6B70AC83C7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B87-43A8-A8DF-A6B70AC83C7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B87-43A8-A8DF-A6B70AC83C7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B87-43A8-A8DF-A6B70AC83C7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B87-43A8-A8DF-A6B70AC83C7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B87-43A8-A8DF-A6B70AC83C7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B87-43A8-A8DF-A6B70AC83C7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tables!$I$274:$AM$274</c:f>
              <c:numCache>
                <c:formatCode>General</c:formatCode>
                <c:ptCount val="31"/>
                <c:pt idx="0" formatCode="#,#00%">
                  <c:v>0.39880000000000004</c:v>
                </c:pt>
                <c:pt idx="2" formatCode="0%">
                  <c:v>0.4108</c:v>
                </c:pt>
                <c:pt idx="3" formatCode="0%">
                  <c:v>0.34570000000000001</c:v>
                </c:pt>
                <c:pt idx="5" formatCode="0%">
                  <c:v>0.39579999999999999</c:v>
                </c:pt>
                <c:pt idx="6" formatCode="0%">
                  <c:v>0.44950000000000001</c:v>
                </c:pt>
                <c:pt idx="7" formatCode="0%">
                  <c:v>0.41090000000000004</c:v>
                </c:pt>
                <c:pt idx="8" formatCode="0%">
                  <c:v>0.36969999999999997</c:v>
                </c:pt>
                <c:pt idx="9" formatCode="0%">
                  <c:v>0.3538</c:v>
                </c:pt>
                <c:pt idx="11" formatCode="0%">
                  <c:v>0.38539999999999996</c:v>
                </c:pt>
                <c:pt idx="12" formatCode="0%">
                  <c:v>0.39659999999999995</c:v>
                </c:pt>
                <c:pt idx="13" formatCode="0%">
                  <c:v>0.44650000000000001</c:v>
                </c:pt>
                <c:pt idx="15" formatCode="0%">
                  <c:v>0.3362</c:v>
                </c:pt>
                <c:pt idx="16" formatCode="0%">
                  <c:v>0.39</c:v>
                </c:pt>
                <c:pt idx="17" formatCode="0%">
                  <c:v>0.38679999999999998</c:v>
                </c:pt>
                <c:pt idx="18" formatCode="0%">
                  <c:v>0.40429999999999999</c:v>
                </c:pt>
                <c:pt idx="19" formatCode="0%">
                  <c:v>0.4511</c:v>
                </c:pt>
                <c:pt idx="21" formatCode="0%">
                  <c:v>0.36149999999999999</c:v>
                </c:pt>
                <c:pt idx="22" formatCode="0%">
                  <c:v>0.41700000000000004</c:v>
                </c:pt>
                <c:pt idx="23" formatCode="0%">
                  <c:v>0.39340000000000003</c:v>
                </c:pt>
                <c:pt idx="24" formatCode="0%">
                  <c:v>0.44299999999999995</c:v>
                </c:pt>
                <c:pt idx="26" formatCode="0%">
                  <c:v>0.43329999999999996</c:v>
                </c:pt>
                <c:pt idx="27" formatCode="0%">
                  <c:v>0.37229999999999996</c:v>
                </c:pt>
                <c:pt idx="29" formatCode="0%">
                  <c:v>0.43109999999999998</c:v>
                </c:pt>
                <c:pt idx="30" formatCode="0%">
                  <c:v>0.38170000000000004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B87-43A8-A8DF-A6B70AC83C7B}"/>
            </c:ext>
          </c:extLst>
        </c:ser>
        <c:ser>
          <c:idx val="2"/>
          <c:order val="2"/>
          <c:tx>
            <c:strRef>
              <c:f>tables!$H$275</c:f>
              <c:strCache>
                <c:ptCount val="1"/>
                <c:pt idx="0">
                  <c:v>voti 9-10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5.5710306406685237E-3"/>
                  <c:y val="-3.058103975535168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B65-45EF-BD73-5165983CAA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B87-43A8-A8DF-A6B70AC83C7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B87-43A8-A8DF-A6B70AC83C7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B87-43A8-A8DF-A6B70AC83C7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B87-43A8-A8DF-A6B70AC83C7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B87-43A8-A8DF-A6B70AC83C7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B87-43A8-A8DF-A6B70AC83C7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B87-43A8-A8DF-A6B70AC83C7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tables!$I$275:$AM$275</c:f>
              <c:numCache>
                <c:formatCode>General</c:formatCode>
                <c:ptCount val="31"/>
                <c:pt idx="0" formatCode="#,#00%">
                  <c:v>9.4399999999999998E-2</c:v>
                </c:pt>
                <c:pt idx="2" formatCode="0%">
                  <c:v>8.539999999999999E-2</c:v>
                </c:pt>
                <c:pt idx="3" formatCode="0%">
                  <c:v>0.1338</c:v>
                </c:pt>
                <c:pt idx="5" formatCode="0%">
                  <c:v>0.1094</c:v>
                </c:pt>
                <c:pt idx="6" formatCode="0%">
                  <c:v>8.0100000000000005E-2</c:v>
                </c:pt>
                <c:pt idx="7" formatCode="0%">
                  <c:v>8.7899999999999992E-2</c:v>
                </c:pt>
                <c:pt idx="8" formatCode="0%">
                  <c:v>9.5199999999999993E-2</c:v>
                </c:pt>
                <c:pt idx="9" formatCode="0%">
                  <c:v>0.1128</c:v>
                </c:pt>
                <c:pt idx="11" formatCode="0%">
                  <c:v>9.5500000000000002E-2</c:v>
                </c:pt>
                <c:pt idx="12" formatCode="0%">
                  <c:v>9.9100000000000008E-2</c:v>
                </c:pt>
                <c:pt idx="13" formatCode="0%">
                  <c:v>8.4900000000000003E-2</c:v>
                </c:pt>
                <c:pt idx="15" formatCode="0%">
                  <c:v>0.11210000000000001</c:v>
                </c:pt>
                <c:pt idx="16" formatCode="0%">
                  <c:v>9.1400000000000009E-2</c:v>
                </c:pt>
                <c:pt idx="17" formatCode="0%">
                  <c:v>0.1038</c:v>
                </c:pt>
                <c:pt idx="18" formatCode="0%">
                  <c:v>9.5700000000000007E-2</c:v>
                </c:pt>
                <c:pt idx="19" formatCode="0%">
                  <c:v>9.0200000000000002E-2</c:v>
                </c:pt>
                <c:pt idx="21" formatCode="0%">
                  <c:v>8.2500000000000004E-2</c:v>
                </c:pt>
                <c:pt idx="22" formatCode="0%">
                  <c:v>9.1499999999999998E-2</c:v>
                </c:pt>
                <c:pt idx="23" formatCode="0%">
                  <c:v>0.10289999999999999</c:v>
                </c:pt>
                <c:pt idx="24" formatCode="0%">
                  <c:v>0.1139</c:v>
                </c:pt>
                <c:pt idx="26" formatCode="0%">
                  <c:v>0.1079</c:v>
                </c:pt>
                <c:pt idx="27" formatCode="0%">
                  <c:v>8.3900000000000002E-2</c:v>
                </c:pt>
                <c:pt idx="29" formatCode="0%">
                  <c:v>0.1118</c:v>
                </c:pt>
                <c:pt idx="30" formatCode="0%">
                  <c:v>8.5199999999999998E-2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B87-43A8-A8DF-A6B70AC83C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2043448"/>
        <c:axId val="342043056"/>
      </c:barChart>
      <c:catAx>
        <c:axId val="342043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2043056"/>
        <c:crosses val="autoZero"/>
        <c:auto val="1"/>
        <c:lblAlgn val="ctr"/>
        <c:lblOffset val="100"/>
        <c:noMultiLvlLbl val="0"/>
      </c:catAx>
      <c:valAx>
        <c:axId val="34204305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204344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La reazione della popolazione aziendale alle notizie relative al Coronavirus (10 = ottima reazione)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tables!$D$277</c:f>
              <c:strCache>
                <c:ptCount val="1"/>
                <c:pt idx="0">
                  <c:v>La reazione della popolazione aziendale alle notizie relative al Coronavirus (10 = ottima reazione)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C41E-4FB9-A3FA-5E9BEE6E1916}"/>
              </c:ext>
            </c:extLst>
          </c:dPt>
          <c:dPt>
            <c:idx val="1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C41E-4FB9-A3FA-5E9BEE6E1916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C41E-4FB9-A3FA-5E9BEE6E1916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C41E-4FB9-A3FA-5E9BEE6E1916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C41E-4FB9-A3FA-5E9BEE6E1916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C41E-4FB9-A3FA-5E9BEE6E1916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C41E-4FB9-A3FA-5E9BEE6E1916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C41E-4FB9-A3FA-5E9BEE6E1916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C41E-4FB9-A3FA-5E9BEE6E1916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C41E-4FB9-A3FA-5E9BEE6E1916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C41E-4FB9-A3FA-5E9BEE6E191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tables!$F$277:$F$279</c:f>
              <c:strCache>
                <c:ptCount val="3"/>
                <c:pt idx="0">
                  <c:v>voti 0-6</c:v>
                </c:pt>
                <c:pt idx="1">
                  <c:v>voti 7-8</c:v>
                </c:pt>
                <c:pt idx="2">
                  <c:v>voti 9-10</c:v>
                </c:pt>
              </c:strCache>
            </c:strRef>
          </c:cat>
          <c:val>
            <c:numRef>
              <c:f>tables!$G$277:$G$279</c:f>
              <c:numCache>
                <c:formatCode>#,#00%</c:formatCode>
                <c:ptCount val="3"/>
                <c:pt idx="0">
                  <c:v>0.45390000000000003</c:v>
                </c:pt>
                <c:pt idx="1">
                  <c:v>0.38840000000000002</c:v>
                </c:pt>
                <c:pt idx="2">
                  <c:v>0.15770000000000001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41E-4FB9-A3FA-5E9BEE6E19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La reazione della popolazione aziendale alle notizie relative al Coronavirus</a:t>
            </a:r>
            <a:b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(10 = ottima reazione)</a:t>
            </a:r>
          </a:p>
        </c:rich>
      </c:tx>
      <c:layout>
        <c:manualLayout>
          <c:xMode val="edge"/>
          <c:yMode val="edge"/>
          <c:x val="0.12062384617564781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tables!$H$277</c:f>
              <c:strCache>
                <c:ptCount val="1"/>
                <c:pt idx="0">
                  <c:v>voti 0-6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36A-4E57-867D-96EB15384C2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19-4BA7-9D69-03DE12C141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19-4BA7-9D69-03DE12C141F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B19-4BA7-9D69-03DE12C141F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B19-4BA7-9D69-03DE12C141F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19-4BA7-9D69-03DE12C141F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B19-4BA7-9D69-03DE12C141F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19-4BA7-9D69-03DE12C141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tables!$I$277:$AM$277</c:f>
              <c:numCache>
                <c:formatCode>General</c:formatCode>
                <c:ptCount val="31"/>
                <c:pt idx="0" formatCode="#,#00%">
                  <c:v>0.45390000000000003</c:v>
                </c:pt>
                <c:pt idx="2" formatCode="0%">
                  <c:v>0.44890000000000002</c:v>
                </c:pt>
                <c:pt idx="3" formatCode="0%">
                  <c:v>0.4758</c:v>
                </c:pt>
                <c:pt idx="5" formatCode="0%">
                  <c:v>0.51560000000000006</c:v>
                </c:pt>
                <c:pt idx="6" formatCode="0%">
                  <c:v>0.45640000000000003</c:v>
                </c:pt>
                <c:pt idx="7" formatCode="0%">
                  <c:v>0.46079999999999999</c:v>
                </c:pt>
                <c:pt idx="8" formatCode="0%">
                  <c:v>0.43700000000000006</c:v>
                </c:pt>
                <c:pt idx="9" formatCode="0%">
                  <c:v>0.40509999999999996</c:v>
                </c:pt>
                <c:pt idx="11" formatCode="0%">
                  <c:v>0.45860000000000001</c:v>
                </c:pt>
                <c:pt idx="12" formatCode="0%">
                  <c:v>0.44400000000000001</c:v>
                </c:pt>
                <c:pt idx="13" formatCode="0%">
                  <c:v>0.44650000000000001</c:v>
                </c:pt>
                <c:pt idx="15" formatCode="0%">
                  <c:v>0.4224</c:v>
                </c:pt>
                <c:pt idx="16" formatCode="0%">
                  <c:v>0.45689999999999997</c:v>
                </c:pt>
                <c:pt idx="17" formatCode="0%">
                  <c:v>0.44340000000000002</c:v>
                </c:pt>
                <c:pt idx="18" formatCode="0%">
                  <c:v>0.45740000000000003</c:v>
                </c:pt>
                <c:pt idx="19" formatCode="0%">
                  <c:v>0.46619999999999995</c:v>
                </c:pt>
                <c:pt idx="21" formatCode="0%">
                  <c:v>0.45450000000000002</c:v>
                </c:pt>
                <c:pt idx="22" formatCode="0%">
                  <c:v>0.45960000000000001</c:v>
                </c:pt>
                <c:pt idx="23" formatCode="0%">
                  <c:v>0.45960000000000001</c:v>
                </c:pt>
                <c:pt idx="24" formatCode="0%">
                  <c:v>0.43459999999999999</c:v>
                </c:pt>
                <c:pt idx="26" formatCode="0%">
                  <c:v>0.46350000000000002</c:v>
                </c:pt>
                <c:pt idx="27" formatCode="0%">
                  <c:v>0.44650000000000001</c:v>
                </c:pt>
                <c:pt idx="29" formatCode="0%">
                  <c:v>0.46509999999999996</c:v>
                </c:pt>
                <c:pt idx="30" formatCode="0%">
                  <c:v>0.44789999999999996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B19-4BA7-9D69-03DE12C141FA}"/>
            </c:ext>
          </c:extLst>
        </c:ser>
        <c:ser>
          <c:idx val="1"/>
          <c:order val="1"/>
          <c:tx>
            <c:strRef>
              <c:f>tables!$H$278</c:f>
              <c:strCache>
                <c:ptCount val="1"/>
                <c:pt idx="0">
                  <c:v>voti 7-8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6A-4E57-867D-96EB15384C2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B19-4BA7-9D69-03DE12C141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B19-4BA7-9D69-03DE12C141F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B19-4BA7-9D69-03DE12C141F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B19-4BA7-9D69-03DE12C141F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B19-4BA7-9D69-03DE12C141F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B19-4BA7-9D69-03DE12C141F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B19-4BA7-9D69-03DE12C141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tables!$I$278:$AM$278</c:f>
              <c:numCache>
                <c:formatCode>General</c:formatCode>
                <c:ptCount val="31"/>
                <c:pt idx="0" formatCode="#,#00%">
                  <c:v>0.38840000000000002</c:v>
                </c:pt>
                <c:pt idx="2" formatCode="0%">
                  <c:v>0.3931</c:v>
                </c:pt>
                <c:pt idx="3" formatCode="0%">
                  <c:v>0.36799999999999999</c:v>
                </c:pt>
                <c:pt idx="5" formatCode="0%">
                  <c:v>0.36979999999999996</c:v>
                </c:pt>
                <c:pt idx="6" formatCode="0%">
                  <c:v>0.41460000000000002</c:v>
                </c:pt>
                <c:pt idx="7" formatCode="0%">
                  <c:v>0.35149999999999998</c:v>
                </c:pt>
                <c:pt idx="8" formatCode="0%">
                  <c:v>0.40340000000000004</c:v>
                </c:pt>
                <c:pt idx="9" formatCode="0%">
                  <c:v>0.42049999999999998</c:v>
                </c:pt>
                <c:pt idx="11" formatCode="0%">
                  <c:v>0.38640000000000002</c:v>
                </c:pt>
                <c:pt idx="12" formatCode="0%">
                  <c:v>0.38789999999999997</c:v>
                </c:pt>
                <c:pt idx="13" formatCode="0%">
                  <c:v>0.4022</c:v>
                </c:pt>
                <c:pt idx="15" formatCode="0%">
                  <c:v>0.38789999999999997</c:v>
                </c:pt>
                <c:pt idx="16" formatCode="0%">
                  <c:v>0.39510000000000001</c:v>
                </c:pt>
                <c:pt idx="17" formatCode="0%">
                  <c:v>0.34909999999999997</c:v>
                </c:pt>
                <c:pt idx="18" formatCode="0%">
                  <c:v>0.38299999999999995</c:v>
                </c:pt>
                <c:pt idx="19" formatCode="0%">
                  <c:v>0.36840000000000006</c:v>
                </c:pt>
                <c:pt idx="21" formatCode="0%">
                  <c:v>0.38479999999999998</c:v>
                </c:pt>
                <c:pt idx="22" formatCode="0%">
                  <c:v>0.40850000000000003</c:v>
                </c:pt>
                <c:pt idx="23" formatCode="0%">
                  <c:v>0.36399999999999999</c:v>
                </c:pt>
                <c:pt idx="24" formatCode="0%">
                  <c:v>0.38400000000000001</c:v>
                </c:pt>
                <c:pt idx="26" formatCode="0%">
                  <c:v>0.38569999999999999</c:v>
                </c:pt>
                <c:pt idx="27" formatCode="0%">
                  <c:v>0.39049999999999996</c:v>
                </c:pt>
                <c:pt idx="29" formatCode="0%">
                  <c:v>0.37719999999999998</c:v>
                </c:pt>
                <c:pt idx="30" formatCode="0%">
                  <c:v>0.39429999999999998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B19-4BA7-9D69-03DE12C141FA}"/>
            </c:ext>
          </c:extLst>
        </c:ser>
        <c:ser>
          <c:idx val="2"/>
          <c:order val="2"/>
          <c:tx>
            <c:strRef>
              <c:f>tables!$H$279</c:f>
              <c:strCache>
                <c:ptCount val="1"/>
                <c:pt idx="0">
                  <c:v>voti 9-10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36A-4E57-867D-96EB15384C2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B19-4BA7-9D69-03DE12C141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B19-4BA7-9D69-03DE12C141F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B19-4BA7-9D69-03DE12C141F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B19-4BA7-9D69-03DE12C141F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B19-4BA7-9D69-03DE12C141F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B19-4BA7-9D69-03DE12C141F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B19-4BA7-9D69-03DE12C141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tables!$I$279:$AM$279</c:f>
              <c:numCache>
                <c:formatCode>General</c:formatCode>
                <c:ptCount val="31"/>
                <c:pt idx="0" formatCode="#,#00%">
                  <c:v>0.15770000000000001</c:v>
                </c:pt>
                <c:pt idx="2" formatCode="0%">
                  <c:v>0.15810000000000002</c:v>
                </c:pt>
                <c:pt idx="3" formatCode="0%">
                  <c:v>0.15609999999999999</c:v>
                </c:pt>
                <c:pt idx="5" formatCode="0%">
                  <c:v>0.11460000000000001</c:v>
                </c:pt>
                <c:pt idx="6" formatCode="0%">
                  <c:v>0.12890000000000001</c:v>
                </c:pt>
                <c:pt idx="7" formatCode="0%">
                  <c:v>0.18760000000000002</c:v>
                </c:pt>
                <c:pt idx="8" formatCode="0%">
                  <c:v>0.15970000000000001</c:v>
                </c:pt>
                <c:pt idx="9" formatCode="0%">
                  <c:v>0.1744</c:v>
                </c:pt>
                <c:pt idx="11" formatCode="0%">
                  <c:v>0.155</c:v>
                </c:pt>
                <c:pt idx="12" formatCode="0%">
                  <c:v>0.1681</c:v>
                </c:pt>
                <c:pt idx="13" formatCode="0%">
                  <c:v>0.15130000000000002</c:v>
                </c:pt>
                <c:pt idx="15" formatCode="0%">
                  <c:v>0.18969999999999998</c:v>
                </c:pt>
                <c:pt idx="16" formatCode="0%">
                  <c:v>0.14800000000000002</c:v>
                </c:pt>
                <c:pt idx="17" formatCode="0%">
                  <c:v>0.20749999999999999</c:v>
                </c:pt>
                <c:pt idx="18" formatCode="0%">
                  <c:v>0.15960000000000002</c:v>
                </c:pt>
                <c:pt idx="19" formatCode="0%">
                  <c:v>0.16539999999999999</c:v>
                </c:pt>
                <c:pt idx="21" formatCode="0%">
                  <c:v>0.16070000000000001</c:v>
                </c:pt>
                <c:pt idx="22" formatCode="0%">
                  <c:v>0.13189999999999999</c:v>
                </c:pt>
                <c:pt idx="23" formatCode="0%">
                  <c:v>0.17649999999999999</c:v>
                </c:pt>
                <c:pt idx="24" formatCode="0%">
                  <c:v>0.18140000000000001</c:v>
                </c:pt>
                <c:pt idx="26" formatCode="0%">
                  <c:v>0.15079999999999999</c:v>
                </c:pt>
                <c:pt idx="27" formatCode="0%">
                  <c:v>0.16300000000000001</c:v>
                </c:pt>
                <c:pt idx="29" formatCode="0%">
                  <c:v>0.15770000000000001</c:v>
                </c:pt>
                <c:pt idx="30" formatCode="0%">
                  <c:v>0.15770000000000001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B19-4BA7-9D69-03DE12C141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2041096"/>
        <c:axId val="342039136"/>
      </c:barChart>
      <c:catAx>
        <c:axId val="342041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2039136"/>
        <c:crosses val="autoZero"/>
        <c:auto val="1"/>
        <c:lblAlgn val="ctr"/>
        <c:lblOffset val="100"/>
        <c:noMultiLvlLbl val="0"/>
      </c:catAx>
      <c:valAx>
        <c:axId val="34203913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204109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70"/>
      <c:rotY val="0"/>
      <c:depthPercent val="100"/>
      <c:rAngAx val="0"/>
    </c:view3D>
    <c:floor>
      <c:thickness val="0"/>
    </c:floor>
    <c:side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sideWall>
    <c:back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backWall>
    <c:plotArea>
      <c:layout>
        <c:manualLayout>
          <c:layoutTarget val="inner"/>
          <c:xMode val="edge"/>
          <c:yMode val="edge"/>
          <c:x val="0.48953940777922594"/>
          <c:y val="3.9306722689075632E-2"/>
          <c:w val="0.47653446362980278"/>
          <c:h val="0.9459873949579832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rgbClr val="FFC000"/>
                </a:gs>
                <a:gs pos="0">
                  <a:srgbClr val="FF00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contourClr>
                <a:srgbClr val="4F81BD">
                  <a:shade val="50000"/>
                  <a:shade val="95000"/>
                  <a:satMod val="105000"/>
                </a:srgbClr>
              </a:contourClr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F81BD">
                      <a:shade val="50000"/>
                      <a:shade val="95000"/>
                      <a:satMod val="105000"/>
                    </a:srgbClr>
                  </a:solidFill>
                  <a:prstDash val="solid"/>
                  <a:round/>
                </a14:hiddenLine>
              </a:ext>
            </a:ex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8850-4649-9EF4-4AB0DF8DC48E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3-8850-4649-9EF4-4AB0DF8DC48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5-8850-4649-9EF4-4AB0DF8DC48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7-8850-4649-9EF4-4AB0DF8DC48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9-8850-4649-9EF4-4AB0DF8DC48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B-8850-4649-9EF4-4AB0DF8DC48E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D-8850-4649-9EF4-4AB0DF8DC48E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F-8850-4649-9EF4-4AB0DF8DC48E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1-8850-4649-9EF4-4AB0DF8DC48E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50-4649-9EF4-4AB0DF8DC48E}"/>
                </c:ext>
              </c:extLst>
            </c:dLbl>
            <c:dLbl>
              <c:idx val="1"/>
              <c:layout>
                <c:manualLayout>
                  <c:x val="-1.0007728046292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50-4649-9EF4-4AB0DF8DC48E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 i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tables!$F$612:$F$623</c:f>
              <c:strCache>
                <c:ptCount val="12"/>
                <c:pt idx="0">
                  <c:v>Sostegno vendite (totale)</c:v>
                </c:pt>
                <c:pt idx="1">
                  <c:v>Sviluppare apposite campagne di marketing per spingere i consumi/acquisti</c:v>
                </c:pt>
                <c:pt idx="2">
                  <c:v>Rivedere alcuni aspetti della catena del valore</c:v>
                </c:pt>
                <c:pt idx="3">
                  <c:v>Bloccare assunzioni, ecc.</c:v>
                </c:pt>
                <c:pt idx="4">
                  <c:v>Rivedere alcuni aspetti legati alla logistica</c:v>
                </c:pt>
                <c:pt idx="5">
                  <c:v>Cambiare anche solo momentaneamente il modello di business</c:v>
                </c:pt>
                <c:pt idx="6">
                  <c:v>Sviluppare un’offerta con sconti e promozioni per acquisire nuovi clienti e fidelizzare gli esistenti</c:v>
                </c:pt>
                <c:pt idx="7">
                  <c:v>Interrompere il rapporto con HR (totale)</c:v>
                </c:pt>
                <c:pt idx="8">
                  <c:v>Interrompere il rapporto (anche solo momentaneamente) con personale con contratti a termine</c:v>
                </c:pt>
                <c:pt idx="9">
                  <c:v>Puntare sui segmenti di mercato e Paesi meno toccati, sensibili alla Crisi da epidemia Coronavirus</c:v>
                </c:pt>
                <c:pt idx="10">
                  <c:v>Interrompere il rapporto con personale assunto a tempo indeterminato</c:v>
                </c:pt>
                <c:pt idx="11">
                  <c:v>Chiudere sedi/punti vendita</c:v>
                </c:pt>
              </c:strCache>
            </c:strRef>
          </c:cat>
          <c:val>
            <c:numRef>
              <c:f>tables!$G$612:$G$623</c:f>
              <c:numCache>
                <c:formatCode>#,#00%</c:formatCode>
                <c:ptCount val="12"/>
                <c:pt idx="0">
                  <c:v>0.45939999999999998</c:v>
                </c:pt>
                <c:pt idx="1">
                  <c:v>0.37810000000000005</c:v>
                </c:pt>
                <c:pt idx="2">
                  <c:v>0.3574</c:v>
                </c:pt>
                <c:pt idx="3">
                  <c:v>0.27410000000000001</c:v>
                </c:pt>
                <c:pt idx="4">
                  <c:v>0.25480000000000003</c:v>
                </c:pt>
                <c:pt idx="5">
                  <c:v>0.25340000000000001</c:v>
                </c:pt>
                <c:pt idx="6">
                  <c:v>0.24100000000000002</c:v>
                </c:pt>
                <c:pt idx="7">
                  <c:v>0.22309999999999999</c:v>
                </c:pt>
                <c:pt idx="8">
                  <c:v>0.19769999999999999</c:v>
                </c:pt>
                <c:pt idx="9">
                  <c:v>0.12470000000000001</c:v>
                </c:pt>
                <c:pt idx="10">
                  <c:v>7.0199999999999999E-2</c:v>
                </c:pt>
                <c:pt idx="11">
                  <c:v>4.7500000000000001E-2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850-4649-9EF4-4AB0DF8DC4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0"/>
        <c:shape val="box"/>
        <c:axId val="359293120"/>
        <c:axId val="359281360"/>
        <c:axId val="0"/>
      </c:bar3DChart>
      <c:catAx>
        <c:axId val="359293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it-IT"/>
          </a:p>
        </c:txPr>
        <c:crossAx val="359281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9281360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rgbClr val="5B9BD5">
                  <a:lumMod val="60000"/>
                  <a:lumOff val="4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359293120"/>
        <c:crosses val="autoZero"/>
        <c:crossBetween val="between"/>
        <c:majorUnit val="0.2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La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reazione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della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popolazione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aziendale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alle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misure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adottate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dall'azienda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(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eventualmente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come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conseguenza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delle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indicazioni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governative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)</a:t>
            </a:r>
            <a:b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(10 =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ottima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reazione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tables!$D$281</c:f>
              <c:strCache>
                <c:ptCount val="1"/>
                <c:pt idx="0">
                  <c:v>La reazione della popolazione aziendale alle misure adottate dall'azienda (eventualmente come conseguenza delle indicazioni governative) (10 = ottima reazione)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E12C-4850-BD9F-133E1C3A4505}"/>
              </c:ext>
            </c:extLst>
          </c:dPt>
          <c:dPt>
            <c:idx val="1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E12C-4850-BD9F-133E1C3A4505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E12C-4850-BD9F-133E1C3A4505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E12C-4850-BD9F-133E1C3A4505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E12C-4850-BD9F-133E1C3A4505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E12C-4850-BD9F-133E1C3A4505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E12C-4850-BD9F-133E1C3A4505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E12C-4850-BD9F-133E1C3A4505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E12C-4850-BD9F-133E1C3A4505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E12C-4850-BD9F-133E1C3A4505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E12C-4850-BD9F-133E1C3A450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tables!$F$281:$F$283</c:f>
              <c:strCache>
                <c:ptCount val="3"/>
                <c:pt idx="0">
                  <c:v>voti 0-6</c:v>
                </c:pt>
                <c:pt idx="1">
                  <c:v>voti 7-8</c:v>
                </c:pt>
                <c:pt idx="2">
                  <c:v>voti 9-10</c:v>
                </c:pt>
              </c:strCache>
            </c:strRef>
          </c:cat>
          <c:val>
            <c:numRef>
              <c:f>tables!$G$281:$G$283</c:f>
              <c:numCache>
                <c:formatCode>#,#00%</c:formatCode>
                <c:ptCount val="3"/>
                <c:pt idx="0">
                  <c:v>0.2321</c:v>
                </c:pt>
                <c:pt idx="1">
                  <c:v>0.4194</c:v>
                </c:pt>
                <c:pt idx="2">
                  <c:v>0.34850000000000003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12C-4850-BD9F-133E1C3A45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La reazione della popolazione aziendale alle misure adottate dall'azienda (eventualmente come conseguenza delle indicazioni governative) (10 = ottima reazione)</a:t>
            </a:r>
          </a:p>
        </c:rich>
      </c:tx>
      <c:layout>
        <c:manualLayout>
          <c:xMode val="edge"/>
          <c:yMode val="edge"/>
          <c:x val="0.11536837191187813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tables!$H$281</c:f>
              <c:strCache>
                <c:ptCount val="1"/>
                <c:pt idx="0">
                  <c:v>voti 0-6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3ED-49E8-BBFA-4D01ACEA1E2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10-4218-8F27-244F172C53C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10-4218-8F27-244F172C53C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10-4218-8F27-244F172C53C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10-4218-8F27-244F172C53C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10-4218-8F27-244F172C53C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10-4218-8F27-244F172C53C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10-4218-8F27-244F172C53C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tables!$I$281:$AM$281</c:f>
              <c:numCache>
                <c:formatCode>General</c:formatCode>
                <c:ptCount val="31"/>
                <c:pt idx="0" formatCode="#,#00%">
                  <c:v>0.2321</c:v>
                </c:pt>
                <c:pt idx="2" formatCode="0%">
                  <c:v>0.22820000000000001</c:v>
                </c:pt>
                <c:pt idx="3" formatCode="0%">
                  <c:v>0.24909999999999999</c:v>
                </c:pt>
                <c:pt idx="5" formatCode="0%">
                  <c:v>0.28120000000000001</c:v>
                </c:pt>
                <c:pt idx="6" formatCode="0%">
                  <c:v>0.19510000000000002</c:v>
                </c:pt>
                <c:pt idx="7" formatCode="0%">
                  <c:v>0.22089999999999999</c:v>
                </c:pt>
                <c:pt idx="8" formatCode="0%">
                  <c:v>0.2465</c:v>
                </c:pt>
                <c:pt idx="9" formatCode="0%">
                  <c:v>0.2359</c:v>
                </c:pt>
                <c:pt idx="11" formatCode="0%">
                  <c:v>0.21870000000000001</c:v>
                </c:pt>
                <c:pt idx="12" formatCode="0%">
                  <c:v>0.22839999999999999</c:v>
                </c:pt>
                <c:pt idx="13" formatCode="0%">
                  <c:v>0.27679999999999999</c:v>
                </c:pt>
                <c:pt idx="15" formatCode="0%">
                  <c:v>0.1724</c:v>
                </c:pt>
                <c:pt idx="16" formatCode="0%">
                  <c:v>0.21359999999999998</c:v>
                </c:pt>
                <c:pt idx="17" formatCode="0%">
                  <c:v>0.18870000000000001</c:v>
                </c:pt>
                <c:pt idx="18" formatCode="0%">
                  <c:v>0.22339999999999999</c:v>
                </c:pt>
                <c:pt idx="19" formatCode="0%">
                  <c:v>0.30079999999999996</c:v>
                </c:pt>
                <c:pt idx="21" formatCode="0%">
                  <c:v>0.2389</c:v>
                </c:pt>
                <c:pt idx="22" formatCode="0%">
                  <c:v>0.22769999999999999</c:v>
                </c:pt>
                <c:pt idx="23" formatCode="0%">
                  <c:v>0.22789999999999999</c:v>
                </c:pt>
                <c:pt idx="24" formatCode="0%">
                  <c:v>0.2321</c:v>
                </c:pt>
                <c:pt idx="26" formatCode="0%">
                  <c:v>0.27940000000000004</c:v>
                </c:pt>
                <c:pt idx="27" formatCode="0%">
                  <c:v>0.19589999999999999</c:v>
                </c:pt>
                <c:pt idx="29" formatCode="0%">
                  <c:v>0.28339999999999999</c:v>
                </c:pt>
                <c:pt idx="30" formatCode="0%">
                  <c:v>0.20499999999999999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10-4218-8F27-244F172C53C5}"/>
            </c:ext>
          </c:extLst>
        </c:ser>
        <c:ser>
          <c:idx val="1"/>
          <c:order val="1"/>
          <c:tx>
            <c:strRef>
              <c:f>tables!$H$282</c:f>
              <c:strCache>
                <c:ptCount val="1"/>
                <c:pt idx="0">
                  <c:v>voti 7-8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3ED-49E8-BBFA-4D01ACEA1E2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10-4218-8F27-244F172C53C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10-4218-8F27-244F172C53C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10-4218-8F27-244F172C53C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10-4218-8F27-244F172C53C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210-4218-8F27-244F172C53C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10-4218-8F27-244F172C53C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210-4218-8F27-244F172C53C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tables!$I$282:$AM$282</c:f>
              <c:numCache>
                <c:formatCode>General</c:formatCode>
                <c:ptCount val="31"/>
                <c:pt idx="0" formatCode="#,#00%">
                  <c:v>0.4194</c:v>
                </c:pt>
                <c:pt idx="2" formatCode="0%">
                  <c:v>0.43200000000000005</c:v>
                </c:pt>
                <c:pt idx="3" formatCode="0%">
                  <c:v>0.36430000000000001</c:v>
                </c:pt>
                <c:pt idx="5" formatCode="0%">
                  <c:v>0.42710000000000004</c:v>
                </c:pt>
                <c:pt idx="6" formatCode="0%">
                  <c:v>0.45640000000000003</c:v>
                </c:pt>
                <c:pt idx="7" formatCode="0%">
                  <c:v>0.40619999999999995</c:v>
                </c:pt>
                <c:pt idx="8" formatCode="0%">
                  <c:v>0.41460000000000002</c:v>
                </c:pt>
                <c:pt idx="9" formatCode="0%">
                  <c:v>0.39490000000000003</c:v>
                </c:pt>
                <c:pt idx="11" formatCode="0%">
                  <c:v>0.4108</c:v>
                </c:pt>
                <c:pt idx="12" formatCode="0%">
                  <c:v>0.4526</c:v>
                </c:pt>
                <c:pt idx="13" formatCode="0%">
                  <c:v>0.4244</c:v>
                </c:pt>
                <c:pt idx="15" formatCode="0%">
                  <c:v>0.4138</c:v>
                </c:pt>
                <c:pt idx="16" formatCode="0%">
                  <c:v>0.41310000000000002</c:v>
                </c:pt>
                <c:pt idx="17" formatCode="0%">
                  <c:v>0.44340000000000002</c:v>
                </c:pt>
                <c:pt idx="18" formatCode="0%">
                  <c:v>0.4894</c:v>
                </c:pt>
                <c:pt idx="19" formatCode="0%">
                  <c:v>0.38350000000000001</c:v>
                </c:pt>
                <c:pt idx="21" formatCode="0%">
                  <c:v>0.42280000000000001</c:v>
                </c:pt>
                <c:pt idx="22" formatCode="0%">
                  <c:v>0.43619999999999998</c:v>
                </c:pt>
                <c:pt idx="23" formatCode="0%">
                  <c:v>0.39340000000000003</c:v>
                </c:pt>
                <c:pt idx="24" formatCode="0%">
                  <c:v>0.4093</c:v>
                </c:pt>
                <c:pt idx="26" formatCode="0%">
                  <c:v>0.41749999999999998</c:v>
                </c:pt>
                <c:pt idx="27" formatCode="0%">
                  <c:v>0.42090000000000005</c:v>
                </c:pt>
                <c:pt idx="29" formatCode="0%">
                  <c:v>0.41920000000000002</c:v>
                </c:pt>
                <c:pt idx="30" formatCode="0%">
                  <c:v>0.41960000000000003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210-4218-8F27-244F172C53C5}"/>
            </c:ext>
          </c:extLst>
        </c:ser>
        <c:ser>
          <c:idx val="2"/>
          <c:order val="2"/>
          <c:tx>
            <c:strRef>
              <c:f>tables!$H$283</c:f>
              <c:strCache>
                <c:ptCount val="1"/>
                <c:pt idx="0">
                  <c:v>voti 9-10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8.356545961002786E-3"/>
                  <c:y val="-2.8032295944264207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3ED-49E8-BBFA-4D01ACEA1E2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210-4218-8F27-244F172C53C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210-4218-8F27-244F172C53C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210-4218-8F27-244F172C53C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210-4218-8F27-244F172C53C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210-4218-8F27-244F172C53C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210-4218-8F27-244F172C53C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210-4218-8F27-244F172C53C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tables!$I$283:$AM$283</c:f>
              <c:numCache>
                <c:formatCode>General</c:formatCode>
                <c:ptCount val="31"/>
                <c:pt idx="0" formatCode="#,#00%">
                  <c:v>0.34850000000000003</c:v>
                </c:pt>
                <c:pt idx="2" formatCode="0%">
                  <c:v>0.33979999999999999</c:v>
                </c:pt>
                <c:pt idx="3" formatCode="0%">
                  <c:v>0.38659999999999994</c:v>
                </c:pt>
                <c:pt idx="5" formatCode="0%">
                  <c:v>0.29170000000000001</c:v>
                </c:pt>
                <c:pt idx="6" formatCode="0%">
                  <c:v>0.34840000000000004</c:v>
                </c:pt>
                <c:pt idx="7" formatCode="0%">
                  <c:v>0.37290000000000001</c:v>
                </c:pt>
                <c:pt idx="8" formatCode="0%">
                  <c:v>0.33889999999999998</c:v>
                </c:pt>
                <c:pt idx="9" formatCode="0%">
                  <c:v>0.36920000000000003</c:v>
                </c:pt>
                <c:pt idx="11" formatCode="0%">
                  <c:v>0.3705</c:v>
                </c:pt>
                <c:pt idx="12" formatCode="0%">
                  <c:v>0.31900000000000001</c:v>
                </c:pt>
                <c:pt idx="13" formatCode="0%">
                  <c:v>0.2989</c:v>
                </c:pt>
                <c:pt idx="15" formatCode="0%">
                  <c:v>0.4138</c:v>
                </c:pt>
                <c:pt idx="16" formatCode="0%">
                  <c:v>0.37319999999999998</c:v>
                </c:pt>
                <c:pt idx="17" formatCode="0%">
                  <c:v>0.3679</c:v>
                </c:pt>
                <c:pt idx="18" formatCode="0%">
                  <c:v>0.28720000000000001</c:v>
                </c:pt>
                <c:pt idx="19" formatCode="0%">
                  <c:v>0.31579999999999997</c:v>
                </c:pt>
                <c:pt idx="21" formatCode="0%">
                  <c:v>0.33829999999999999</c:v>
                </c:pt>
                <c:pt idx="22" formatCode="0%">
                  <c:v>0.3362</c:v>
                </c:pt>
                <c:pt idx="23" formatCode="0%">
                  <c:v>0.37869999999999998</c:v>
                </c:pt>
                <c:pt idx="24" formatCode="0%">
                  <c:v>0.35859999999999997</c:v>
                </c:pt>
                <c:pt idx="26" formatCode="0%">
                  <c:v>0.30320000000000003</c:v>
                </c:pt>
                <c:pt idx="27" formatCode="0%">
                  <c:v>0.38319999999999999</c:v>
                </c:pt>
                <c:pt idx="29" formatCode="0%">
                  <c:v>0.2974</c:v>
                </c:pt>
                <c:pt idx="30" formatCode="0%">
                  <c:v>0.37540000000000001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210-4218-8F27-244F172C53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2041488"/>
        <c:axId val="342034040"/>
      </c:barChart>
      <c:catAx>
        <c:axId val="34204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2034040"/>
        <c:crosses val="autoZero"/>
        <c:auto val="1"/>
        <c:lblAlgn val="ctr"/>
        <c:lblOffset val="100"/>
        <c:noMultiLvlLbl val="0"/>
      </c:catAx>
      <c:valAx>
        <c:axId val="34203404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204148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Il livello di paura della popolazione aziendale (10 = molto impauriti)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tables!$D$285</c:f>
              <c:strCache>
                <c:ptCount val="1"/>
                <c:pt idx="0">
                  <c:v>Il livello di paura della popolazione aziendale (10 = molto impauriti)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EC28-487F-B2CB-3FA6ACC3BDB8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EC28-487F-B2CB-3FA6ACC3BDB8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EC28-487F-B2CB-3FA6ACC3BDB8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EC28-487F-B2CB-3FA6ACC3BDB8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EC28-487F-B2CB-3FA6ACC3BDB8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EC28-487F-B2CB-3FA6ACC3BDB8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EC28-487F-B2CB-3FA6ACC3BDB8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EC28-487F-B2CB-3FA6ACC3BDB8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EC28-487F-B2CB-3FA6ACC3BDB8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EC28-487F-B2CB-3FA6ACC3BDB8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EC28-487F-B2CB-3FA6ACC3BDB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tables!$F$285:$F$287</c:f>
              <c:strCache>
                <c:ptCount val="3"/>
                <c:pt idx="0">
                  <c:v>voti 0-5</c:v>
                </c:pt>
                <c:pt idx="1">
                  <c:v>voti 6-7</c:v>
                </c:pt>
                <c:pt idx="2">
                  <c:v>voti 8-10</c:v>
                </c:pt>
              </c:strCache>
            </c:strRef>
          </c:cat>
          <c:val>
            <c:numRef>
              <c:f>tables!$G$285:$G$287</c:f>
              <c:numCache>
                <c:formatCode>#,#00%</c:formatCode>
                <c:ptCount val="3"/>
                <c:pt idx="0">
                  <c:v>0.35119999999999996</c:v>
                </c:pt>
                <c:pt idx="1">
                  <c:v>0.36570000000000003</c:v>
                </c:pt>
                <c:pt idx="2">
                  <c:v>0.28309999999999996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C28-487F-B2CB-3FA6ACC3BD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Il livello di paura della popolazione aziendale (10 = molto impauriti)</a:t>
            </a:r>
          </a:p>
        </c:rich>
      </c:tx>
      <c:layout>
        <c:manualLayout>
          <c:xMode val="edge"/>
          <c:yMode val="edge"/>
          <c:x val="0.2056933873464930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tables!$H$285</c:f>
              <c:strCache>
                <c:ptCount val="1"/>
                <c:pt idx="0">
                  <c:v>voti 0-5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39D-490A-ABD6-8A6586F7A9B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8C-4F78-AA1B-28B946687F5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8C-4F78-AA1B-28B946687F5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8C-4F78-AA1B-28B946687F5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8C-4F78-AA1B-28B946687F5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8C-4F78-AA1B-28B946687F5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8C-4F78-AA1B-28B946687F5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8C-4F78-AA1B-28B946687F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tables!$I$285:$AM$285</c:f>
              <c:numCache>
                <c:formatCode>General</c:formatCode>
                <c:ptCount val="31"/>
                <c:pt idx="0" formatCode="#,#00%">
                  <c:v>0.35119999999999996</c:v>
                </c:pt>
                <c:pt idx="2" formatCode="0%">
                  <c:v>0.34740000000000004</c:v>
                </c:pt>
                <c:pt idx="3" formatCode="0%">
                  <c:v>0.36799999999999999</c:v>
                </c:pt>
                <c:pt idx="5" formatCode="0%">
                  <c:v>0.32289999999999996</c:v>
                </c:pt>
                <c:pt idx="6" formatCode="0%">
                  <c:v>0.31359999999999999</c:v>
                </c:pt>
                <c:pt idx="7" formatCode="0%">
                  <c:v>0.34200000000000003</c:v>
                </c:pt>
                <c:pt idx="8" formatCode="0%">
                  <c:v>0.39779999999999999</c:v>
                </c:pt>
                <c:pt idx="9" formatCode="0%">
                  <c:v>0.36920000000000003</c:v>
                </c:pt>
                <c:pt idx="11" formatCode="0%">
                  <c:v>0.36409999999999998</c:v>
                </c:pt>
                <c:pt idx="12" formatCode="0%">
                  <c:v>0.35780000000000001</c:v>
                </c:pt>
                <c:pt idx="13" formatCode="0%">
                  <c:v>0.2989</c:v>
                </c:pt>
                <c:pt idx="15" formatCode="0%">
                  <c:v>0.4224</c:v>
                </c:pt>
                <c:pt idx="16" formatCode="0%">
                  <c:v>0.36420000000000002</c:v>
                </c:pt>
                <c:pt idx="17" formatCode="0%">
                  <c:v>0.3962</c:v>
                </c:pt>
                <c:pt idx="18" formatCode="0%">
                  <c:v>0.32979999999999998</c:v>
                </c:pt>
                <c:pt idx="19" formatCode="0%">
                  <c:v>0.2707</c:v>
                </c:pt>
                <c:pt idx="21" formatCode="0%">
                  <c:v>0.40799999999999997</c:v>
                </c:pt>
                <c:pt idx="22" formatCode="0%">
                  <c:v>0.32979999999999998</c:v>
                </c:pt>
                <c:pt idx="23" formatCode="0%">
                  <c:v>0.32350000000000001</c:v>
                </c:pt>
                <c:pt idx="24" formatCode="0%">
                  <c:v>0.31219999999999998</c:v>
                </c:pt>
                <c:pt idx="26" formatCode="0%">
                  <c:v>0.3175</c:v>
                </c:pt>
                <c:pt idx="27" formatCode="0%">
                  <c:v>0.37709999999999999</c:v>
                </c:pt>
                <c:pt idx="29" formatCode="0%">
                  <c:v>0.31540000000000001</c:v>
                </c:pt>
                <c:pt idx="30" formatCode="0%">
                  <c:v>0.37009999999999998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8C-4F78-AA1B-28B946687F52}"/>
            </c:ext>
          </c:extLst>
        </c:ser>
        <c:ser>
          <c:idx val="1"/>
          <c:order val="1"/>
          <c:tx>
            <c:strRef>
              <c:f>tables!$H$286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9D-490A-ABD6-8A6586F7A9B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8C-4F78-AA1B-28B946687F5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8C-4F78-AA1B-28B946687F5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8C-4F78-AA1B-28B946687F5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8C-4F78-AA1B-28B946687F5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78C-4F78-AA1B-28B946687F5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78C-4F78-AA1B-28B946687F5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78C-4F78-AA1B-28B946687F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tables!$I$286:$AM$286</c:f>
              <c:numCache>
                <c:formatCode>General</c:formatCode>
                <c:ptCount val="31"/>
                <c:pt idx="0" formatCode="#,#00%">
                  <c:v>0.36570000000000003</c:v>
                </c:pt>
                <c:pt idx="2" formatCode="0%">
                  <c:v>0.37280000000000002</c:v>
                </c:pt>
                <c:pt idx="3" formatCode="0%">
                  <c:v>0.33460000000000001</c:v>
                </c:pt>
                <c:pt idx="5" formatCode="0%">
                  <c:v>0.39579999999999999</c:v>
                </c:pt>
                <c:pt idx="6" formatCode="0%">
                  <c:v>0.41110000000000002</c:v>
                </c:pt>
                <c:pt idx="7" formatCode="0%">
                  <c:v>0.36820000000000003</c:v>
                </c:pt>
                <c:pt idx="8" formatCode="0%">
                  <c:v>0.31929999999999997</c:v>
                </c:pt>
                <c:pt idx="9" formatCode="0%">
                  <c:v>0.34869999999999995</c:v>
                </c:pt>
                <c:pt idx="11" formatCode="0%">
                  <c:v>0.35139999999999999</c:v>
                </c:pt>
                <c:pt idx="12" formatCode="0%">
                  <c:v>0.3664</c:v>
                </c:pt>
                <c:pt idx="13" formatCode="0%">
                  <c:v>0.41700000000000004</c:v>
                </c:pt>
                <c:pt idx="15" formatCode="0%">
                  <c:v>0.31030000000000002</c:v>
                </c:pt>
                <c:pt idx="16" formatCode="0%">
                  <c:v>0.35259999999999997</c:v>
                </c:pt>
                <c:pt idx="17" formatCode="0%">
                  <c:v>0.29249999999999998</c:v>
                </c:pt>
                <c:pt idx="18" formatCode="0%">
                  <c:v>0.43619999999999998</c:v>
                </c:pt>
                <c:pt idx="19" formatCode="0%">
                  <c:v>0.40600000000000003</c:v>
                </c:pt>
                <c:pt idx="21" formatCode="0%">
                  <c:v>0.33829999999999999</c:v>
                </c:pt>
                <c:pt idx="22" formatCode="0%">
                  <c:v>0.39149999999999996</c:v>
                </c:pt>
                <c:pt idx="23" formatCode="0%">
                  <c:v>0.38240000000000002</c:v>
                </c:pt>
                <c:pt idx="24" formatCode="0%">
                  <c:v>0.35020000000000001</c:v>
                </c:pt>
                <c:pt idx="26" formatCode="0%">
                  <c:v>0.37939999999999996</c:v>
                </c:pt>
                <c:pt idx="27" formatCode="0%">
                  <c:v>0.35520000000000002</c:v>
                </c:pt>
                <c:pt idx="29" formatCode="0%">
                  <c:v>0.36930000000000002</c:v>
                </c:pt>
                <c:pt idx="30" formatCode="0%">
                  <c:v>0.36380000000000001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78C-4F78-AA1B-28B946687F52}"/>
            </c:ext>
          </c:extLst>
        </c:ser>
        <c:ser>
          <c:idx val="2"/>
          <c:order val="2"/>
          <c:tx>
            <c:strRef>
              <c:f>tables!$H$287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39D-490A-ABD6-8A6586F7A9B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78C-4F78-AA1B-28B946687F5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78C-4F78-AA1B-28B946687F5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78C-4F78-AA1B-28B946687F5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78C-4F78-AA1B-28B946687F5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78C-4F78-AA1B-28B946687F5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78C-4F78-AA1B-28B946687F5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78C-4F78-AA1B-28B946687F5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tables!$I$287:$AM$287</c:f>
              <c:numCache>
                <c:formatCode>General</c:formatCode>
                <c:ptCount val="31"/>
                <c:pt idx="0" formatCode="#,#00%">
                  <c:v>0.28309999999999996</c:v>
                </c:pt>
                <c:pt idx="2" formatCode="0%">
                  <c:v>0.27979999999999999</c:v>
                </c:pt>
                <c:pt idx="3" formatCode="0%">
                  <c:v>0.2974</c:v>
                </c:pt>
                <c:pt idx="5" formatCode="0%">
                  <c:v>0.28120000000000001</c:v>
                </c:pt>
                <c:pt idx="6" formatCode="0%">
                  <c:v>0.27529999999999999</c:v>
                </c:pt>
                <c:pt idx="7" formatCode="0%">
                  <c:v>0.2898</c:v>
                </c:pt>
                <c:pt idx="8" formatCode="0%">
                  <c:v>0.28289999999999998</c:v>
                </c:pt>
                <c:pt idx="9" formatCode="0%">
                  <c:v>0.28210000000000002</c:v>
                </c:pt>
                <c:pt idx="11" formatCode="0%">
                  <c:v>0.28449999999999998</c:v>
                </c:pt>
                <c:pt idx="12" formatCode="0%">
                  <c:v>0.27589999999999998</c:v>
                </c:pt>
                <c:pt idx="13" formatCode="0%">
                  <c:v>0.28410000000000002</c:v>
                </c:pt>
                <c:pt idx="15" formatCode="0%">
                  <c:v>0.26719999999999999</c:v>
                </c:pt>
                <c:pt idx="16" formatCode="0%">
                  <c:v>0.28309999999999996</c:v>
                </c:pt>
                <c:pt idx="17" formatCode="0%">
                  <c:v>0.31129999999999997</c:v>
                </c:pt>
                <c:pt idx="18" formatCode="0%">
                  <c:v>0.23399999999999999</c:v>
                </c:pt>
                <c:pt idx="19" formatCode="0%">
                  <c:v>0.32329999999999998</c:v>
                </c:pt>
                <c:pt idx="21" formatCode="0%">
                  <c:v>0.25370000000000004</c:v>
                </c:pt>
                <c:pt idx="22" formatCode="0%">
                  <c:v>0.2787</c:v>
                </c:pt>
                <c:pt idx="23" formatCode="0%">
                  <c:v>0.29410000000000003</c:v>
                </c:pt>
                <c:pt idx="24" formatCode="0%">
                  <c:v>0.33759999999999996</c:v>
                </c:pt>
                <c:pt idx="26" formatCode="0%">
                  <c:v>0.30320000000000003</c:v>
                </c:pt>
                <c:pt idx="27" formatCode="0%">
                  <c:v>0.2676</c:v>
                </c:pt>
                <c:pt idx="29" formatCode="0%">
                  <c:v>0.31540000000000001</c:v>
                </c:pt>
                <c:pt idx="30" formatCode="0%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78C-4F78-AA1B-28B946687F5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2040704"/>
        <c:axId val="342037960"/>
      </c:barChart>
      <c:catAx>
        <c:axId val="342040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2037960"/>
        <c:crosses val="autoZero"/>
        <c:auto val="1"/>
        <c:lblAlgn val="ctr"/>
        <c:lblOffset val="100"/>
        <c:noMultiLvlLbl val="0"/>
      </c:catAx>
      <c:valAx>
        <c:axId val="34203796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204070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La reazione della popolazione aziendale alle notizie relative al Coronavirus (10 = ottima reazione)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tables!$D$289</c:f>
              <c:strCache>
                <c:ptCount val="1"/>
                <c:pt idx="0">
                  <c:v>La reazione della popolazione aziendale alle notizie relative al Coronavirus (10 = ottima reazione)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2DD9-4559-8D24-81B1D275403B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2DD9-4559-8D24-81B1D275403B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2DD9-4559-8D24-81B1D275403B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2DD9-4559-8D24-81B1D275403B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2DD9-4559-8D24-81B1D275403B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2DD9-4559-8D24-81B1D275403B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2DD9-4559-8D24-81B1D275403B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2DD9-4559-8D24-81B1D275403B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2DD9-4559-8D24-81B1D275403B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2DD9-4559-8D24-81B1D275403B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2DD9-4559-8D24-81B1D275403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tables!$F$289:$F$291</c:f>
              <c:strCache>
                <c:ptCount val="3"/>
                <c:pt idx="0">
                  <c:v>voti 0-5</c:v>
                </c:pt>
                <c:pt idx="1">
                  <c:v>voti 6-7</c:v>
                </c:pt>
                <c:pt idx="2">
                  <c:v>voti 8-10</c:v>
                </c:pt>
              </c:strCache>
            </c:strRef>
          </c:cat>
          <c:val>
            <c:numRef>
              <c:f>tables!$G$289:$G$291</c:f>
              <c:numCache>
                <c:formatCode>#,#00%</c:formatCode>
                <c:ptCount val="3"/>
                <c:pt idx="0">
                  <c:v>0.31469999999999998</c:v>
                </c:pt>
                <c:pt idx="1">
                  <c:v>0.31890000000000002</c:v>
                </c:pt>
                <c:pt idx="2">
                  <c:v>0.3664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DD9-4559-8D24-81B1D27540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La reazione della popolazione aziendale alle notizie relative al Coronavirus</a:t>
            </a:r>
            <a:b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(10 = ottima reazione)</a:t>
            </a:r>
          </a:p>
        </c:rich>
      </c:tx>
      <c:layout>
        <c:manualLayout>
          <c:xMode val="edge"/>
          <c:yMode val="edge"/>
          <c:x val="0.12062384617564781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tables!$H$289</c:f>
              <c:strCache>
                <c:ptCount val="1"/>
                <c:pt idx="0">
                  <c:v>voti 0-5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A57-46B5-A9F6-3D46D27FF78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0A-45A9-ABC6-BF6FA2BD614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0A-45A9-ABC6-BF6FA2BD614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0A-45A9-ABC6-BF6FA2BD614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0A-45A9-ABC6-BF6FA2BD614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0A-45A9-ABC6-BF6FA2BD614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0A-45A9-ABC6-BF6FA2BD614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0A-45A9-ABC6-BF6FA2BD614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tables!$I$289:$AM$289</c:f>
              <c:numCache>
                <c:formatCode>General</c:formatCode>
                <c:ptCount val="31"/>
                <c:pt idx="0" formatCode="#,#00%">
                  <c:v>0.31469999999999998</c:v>
                </c:pt>
                <c:pt idx="2" formatCode="0%">
                  <c:v>0.31280000000000002</c:v>
                </c:pt>
                <c:pt idx="3" formatCode="0%">
                  <c:v>0.32340000000000002</c:v>
                </c:pt>
                <c:pt idx="5" formatCode="0%">
                  <c:v>0.38020000000000004</c:v>
                </c:pt>
                <c:pt idx="6" formatCode="0%">
                  <c:v>0.31010000000000004</c:v>
                </c:pt>
                <c:pt idx="7" formatCode="0%">
                  <c:v>0.31120000000000003</c:v>
                </c:pt>
                <c:pt idx="8" formatCode="0%">
                  <c:v>0.29969999999999997</c:v>
                </c:pt>
                <c:pt idx="9" formatCode="0%">
                  <c:v>0.2923</c:v>
                </c:pt>
                <c:pt idx="11" formatCode="0%">
                  <c:v>0.32170000000000004</c:v>
                </c:pt>
                <c:pt idx="12" formatCode="0%">
                  <c:v>0.2974</c:v>
                </c:pt>
                <c:pt idx="13" formatCode="0%">
                  <c:v>0.30630000000000002</c:v>
                </c:pt>
                <c:pt idx="15" formatCode="0%">
                  <c:v>0.2586</c:v>
                </c:pt>
                <c:pt idx="16" formatCode="0%">
                  <c:v>0.32179999999999997</c:v>
                </c:pt>
                <c:pt idx="17" formatCode="0%">
                  <c:v>0.3019</c:v>
                </c:pt>
                <c:pt idx="18" formatCode="0%">
                  <c:v>0.3085</c:v>
                </c:pt>
                <c:pt idx="19" formatCode="0%">
                  <c:v>0.28570000000000001</c:v>
                </c:pt>
                <c:pt idx="21" formatCode="0%">
                  <c:v>0.31079999999999997</c:v>
                </c:pt>
                <c:pt idx="22" formatCode="0%">
                  <c:v>0.3085</c:v>
                </c:pt>
                <c:pt idx="23" formatCode="0%">
                  <c:v>0.3493</c:v>
                </c:pt>
                <c:pt idx="24" formatCode="0%">
                  <c:v>0.2954</c:v>
                </c:pt>
                <c:pt idx="26" formatCode="0%">
                  <c:v>0.31269999999999998</c:v>
                </c:pt>
                <c:pt idx="27" formatCode="0%">
                  <c:v>0.31629999999999997</c:v>
                </c:pt>
                <c:pt idx="29" formatCode="0%">
                  <c:v>0.31540000000000001</c:v>
                </c:pt>
                <c:pt idx="30" formatCode="0%">
                  <c:v>0.31440000000000001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0A-45A9-ABC6-BF6FA2BD6144}"/>
            </c:ext>
          </c:extLst>
        </c:ser>
        <c:ser>
          <c:idx val="1"/>
          <c:order val="1"/>
          <c:tx>
            <c:strRef>
              <c:f>tables!$H$290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A57-46B5-A9F6-3D46D27FF78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0A-45A9-ABC6-BF6FA2BD614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0A-45A9-ABC6-BF6FA2BD614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0A-45A9-ABC6-BF6FA2BD614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0A-45A9-ABC6-BF6FA2BD614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0A-45A9-ABC6-BF6FA2BD614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0A-45A9-ABC6-BF6FA2BD614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0A-45A9-ABC6-BF6FA2BD614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tables!$I$290:$AM$290</c:f>
              <c:numCache>
                <c:formatCode>General</c:formatCode>
                <c:ptCount val="31"/>
                <c:pt idx="0" formatCode="#,#00%">
                  <c:v>0.31890000000000002</c:v>
                </c:pt>
                <c:pt idx="2" formatCode="0%">
                  <c:v>0.32040000000000002</c:v>
                </c:pt>
                <c:pt idx="3" formatCode="0%">
                  <c:v>0.31230000000000002</c:v>
                </c:pt>
                <c:pt idx="5" formatCode="0%">
                  <c:v>0.31769999999999998</c:v>
                </c:pt>
                <c:pt idx="6" formatCode="0%">
                  <c:v>0.33450000000000002</c:v>
                </c:pt>
                <c:pt idx="7" formatCode="0%">
                  <c:v>0.29220000000000002</c:v>
                </c:pt>
                <c:pt idx="8" formatCode="0%">
                  <c:v>0.31370000000000003</c:v>
                </c:pt>
                <c:pt idx="9" formatCode="0%">
                  <c:v>0.36409999999999998</c:v>
                </c:pt>
                <c:pt idx="11" formatCode="0%">
                  <c:v>0.31319999999999998</c:v>
                </c:pt>
                <c:pt idx="12" formatCode="0%">
                  <c:v>0.33189999999999997</c:v>
                </c:pt>
                <c:pt idx="13" formatCode="0%">
                  <c:v>0.32840000000000003</c:v>
                </c:pt>
                <c:pt idx="15" formatCode="0%">
                  <c:v>0.3448</c:v>
                </c:pt>
                <c:pt idx="16" formatCode="0%">
                  <c:v>0.31019999999999998</c:v>
                </c:pt>
                <c:pt idx="17" formatCode="0%">
                  <c:v>0.33020000000000005</c:v>
                </c:pt>
                <c:pt idx="18" formatCode="0%">
                  <c:v>0.31909999999999999</c:v>
                </c:pt>
                <c:pt idx="19" formatCode="0%">
                  <c:v>0.34590000000000004</c:v>
                </c:pt>
                <c:pt idx="21" formatCode="0%">
                  <c:v>0.32350000000000001</c:v>
                </c:pt>
                <c:pt idx="22" formatCode="0%">
                  <c:v>0.35109999999999997</c:v>
                </c:pt>
                <c:pt idx="23" formatCode="0%">
                  <c:v>0.26469999999999999</c:v>
                </c:pt>
                <c:pt idx="24" formatCode="0%">
                  <c:v>0.308</c:v>
                </c:pt>
                <c:pt idx="26" formatCode="0%">
                  <c:v>0.33329999999999999</c:v>
                </c:pt>
                <c:pt idx="27" formatCode="0%">
                  <c:v>0.30780000000000002</c:v>
                </c:pt>
                <c:pt idx="29" formatCode="0%">
                  <c:v>0.32340000000000002</c:v>
                </c:pt>
                <c:pt idx="30" formatCode="0%">
                  <c:v>0.3165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60A-45A9-ABC6-BF6FA2BD6144}"/>
            </c:ext>
          </c:extLst>
        </c:ser>
        <c:ser>
          <c:idx val="2"/>
          <c:order val="2"/>
          <c:tx>
            <c:strRef>
              <c:f>tables!$H$291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5.571030640668523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57-46B5-A9F6-3D46D27FF78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60A-45A9-ABC6-BF6FA2BD614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60A-45A9-ABC6-BF6FA2BD614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60A-45A9-ABC6-BF6FA2BD614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60A-45A9-ABC6-BF6FA2BD614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60A-45A9-ABC6-BF6FA2BD614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60A-45A9-ABC6-BF6FA2BD614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60A-45A9-ABC6-BF6FA2BD614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tables!$I$291:$AM$291</c:f>
              <c:numCache>
                <c:formatCode>General</c:formatCode>
                <c:ptCount val="31"/>
                <c:pt idx="0" formatCode="#,#00%">
                  <c:v>0.3664</c:v>
                </c:pt>
                <c:pt idx="2" formatCode="0%">
                  <c:v>0.3669</c:v>
                </c:pt>
                <c:pt idx="3" formatCode="0%">
                  <c:v>0.36430000000000001</c:v>
                </c:pt>
                <c:pt idx="5" formatCode="0%">
                  <c:v>0.30210000000000004</c:v>
                </c:pt>
                <c:pt idx="6" formatCode="0%">
                  <c:v>0.35539999999999999</c:v>
                </c:pt>
                <c:pt idx="7" formatCode="0%">
                  <c:v>0.3967</c:v>
                </c:pt>
                <c:pt idx="8" formatCode="0%">
                  <c:v>0.38659999999999994</c:v>
                </c:pt>
                <c:pt idx="9" formatCode="0%">
                  <c:v>0.34360000000000002</c:v>
                </c:pt>
                <c:pt idx="11" formatCode="0%">
                  <c:v>0.36520000000000002</c:v>
                </c:pt>
                <c:pt idx="12" formatCode="0%">
                  <c:v>0.37070000000000003</c:v>
                </c:pt>
                <c:pt idx="13" formatCode="0%">
                  <c:v>0.36530000000000001</c:v>
                </c:pt>
                <c:pt idx="15" formatCode="0%">
                  <c:v>0.39659999999999995</c:v>
                </c:pt>
                <c:pt idx="16" formatCode="0%">
                  <c:v>0.36810000000000004</c:v>
                </c:pt>
                <c:pt idx="17" formatCode="0%">
                  <c:v>0.3679</c:v>
                </c:pt>
                <c:pt idx="18" formatCode="0%">
                  <c:v>0.37229999999999996</c:v>
                </c:pt>
                <c:pt idx="19" formatCode="0%">
                  <c:v>0.36840000000000006</c:v>
                </c:pt>
                <c:pt idx="21" formatCode="0%">
                  <c:v>0.36579999999999996</c:v>
                </c:pt>
                <c:pt idx="22" formatCode="0%">
                  <c:v>0.34039999999999998</c:v>
                </c:pt>
                <c:pt idx="23" formatCode="0%">
                  <c:v>0.38600000000000001</c:v>
                </c:pt>
                <c:pt idx="24" formatCode="0%">
                  <c:v>0.39659999999999995</c:v>
                </c:pt>
                <c:pt idx="26" formatCode="0%">
                  <c:v>0.35399999999999998</c:v>
                </c:pt>
                <c:pt idx="27" formatCode="0%">
                  <c:v>0.37590000000000001</c:v>
                </c:pt>
                <c:pt idx="29" formatCode="0%">
                  <c:v>0.36130000000000001</c:v>
                </c:pt>
                <c:pt idx="30" formatCode="0%">
                  <c:v>0.36909999999999998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60A-45A9-ABC6-BF6FA2BD61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2042272"/>
        <c:axId val="342045016"/>
      </c:barChart>
      <c:catAx>
        <c:axId val="34204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2045016"/>
        <c:crosses val="autoZero"/>
        <c:auto val="1"/>
        <c:lblAlgn val="ctr"/>
        <c:lblOffset val="100"/>
        <c:noMultiLvlLbl val="0"/>
      </c:catAx>
      <c:valAx>
        <c:axId val="34204501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204227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La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reazione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della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popolazione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aziendale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alle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misure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adottate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dall'azienda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(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eventualmente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come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conseguenza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delle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indicazioni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governative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)</a:t>
            </a:r>
            <a:b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(10 =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ottima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reazione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)</a:t>
            </a:r>
          </a:p>
        </c:rich>
      </c:tx>
      <c:layout>
        <c:manualLayout>
          <c:xMode val="edge"/>
          <c:yMode val="edge"/>
          <c:x val="0.12493376176167394"/>
          <c:y val="0"/>
        </c:manualLayout>
      </c:layout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tables!$D$293</c:f>
              <c:strCache>
                <c:ptCount val="1"/>
                <c:pt idx="0">
                  <c:v>La reazione della popolazione aziendale alle misure adottate dall'azienda (eventualmente come conseguenza delle indicazioni governative) (10 = ottima reazione)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838D-41AD-8C37-5E9944362F73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838D-41AD-8C37-5E9944362F73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838D-41AD-8C37-5E9944362F73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838D-41AD-8C37-5E9944362F73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838D-41AD-8C37-5E9944362F73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838D-41AD-8C37-5E9944362F73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838D-41AD-8C37-5E9944362F73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838D-41AD-8C37-5E9944362F73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838D-41AD-8C37-5E9944362F73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838D-41AD-8C37-5E9944362F73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838D-41AD-8C37-5E9944362F7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tables!$F$293:$F$295</c:f>
              <c:strCache>
                <c:ptCount val="3"/>
                <c:pt idx="0">
                  <c:v>voti 0-5</c:v>
                </c:pt>
                <c:pt idx="1">
                  <c:v>voti 6-7</c:v>
                </c:pt>
                <c:pt idx="2">
                  <c:v>voti 8-10</c:v>
                </c:pt>
              </c:strCache>
            </c:strRef>
          </c:cat>
          <c:val>
            <c:numRef>
              <c:f>tables!$G$293:$G$295</c:f>
              <c:numCache>
                <c:formatCode>#,#00%</c:formatCode>
                <c:ptCount val="3"/>
                <c:pt idx="0">
                  <c:v>0.15359999999999999</c:v>
                </c:pt>
                <c:pt idx="1">
                  <c:v>0.2238</c:v>
                </c:pt>
                <c:pt idx="2">
                  <c:v>0.62259999999999993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38D-41AD-8C37-5E9944362F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La reazione della popolazione aziendale alle misure adottate dall'azienda (eventualmente come conseguenza delle indicazioni governative) (10 = ottima reazione)</a:t>
            </a:r>
          </a:p>
        </c:rich>
      </c:tx>
      <c:layout>
        <c:manualLayout>
          <c:xMode val="edge"/>
          <c:yMode val="edge"/>
          <c:x val="0.11536837191187813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tables!$H$293</c:f>
              <c:strCache>
                <c:ptCount val="1"/>
                <c:pt idx="0">
                  <c:v>voti 0-5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2BE-40EA-AAEB-90F01E23668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DB-422D-BF35-E3C8835D9FA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DB-422D-BF35-E3C8835D9FA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DB-422D-BF35-E3C8835D9FA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DB-422D-BF35-E3C8835D9FA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DB-422D-BF35-E3C8835D9FA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DB-422D-BF35-E3C8835D9FA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DB-422D-BF35-E3C8835D9FA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tables!$I$293:$AM$293</c:f>
              <c:numCache>
                <c:formatCode>General</c:formatCode>
                <c:ptCount val="31"/>
                <c:pt idx="0" formatCode="#,#00%">
                  <c:v>0.15359999999999999</c:v>
                </c:pt>
                <c:pt idx="2" formatCode="0%">
                  <c:v>0.1522</c:v>
                </c:pt>
                <c:pt idx="3" formatCode="0%">
                  <c:v>0.15990000000000001</c:v>
                </c:pt>
                <c:pt idx="5" formatCode="0%">
                  <c:v>0.19789999999999999</c:v>
                </c:pt>
                <c:pt idx="6" formatCode="0%">
                  <c:v>0.11849999999999999</c:v>
                </c:pt>
                <c:pt idx="7" formatCode="0%">
                  <c:v>0.13780000000000001</c:v>
                </c:pt>
                <c:pt idx="8" formatCode="0%">
                  <c:v>0.1681</c:v>
                </c:pt>
                <c:pt idx="9" formatCode="0%">
                  <c:v>0.16920000000000002</c:v>
                </c:pt>
                <c:pt idx="11" formatCode="0%">
                  <c:v>0.13800000000000001</c:v>
                </c:pt>
                <c:pt idx="12" formatCode="0%">
                  <c:v>0.1638</c:v>
                </c:pt>
                <c:pt idx="13" formatCode="0%">
                  <c:v>0.1956</c:v>
                </c:pt>
                <c:pt idx="15" formatCode="0%">
                  <c:v>0.13789999999999999</c:v>
                </c:pt>
                <c:pt idx="16" formatCode="0%">
                  <c:v>0.13639999999999999</c:v>
                </c:pt>
                <c:pt idx="17" formatCode="0%">
                  <c:v>0.1321</c:v>
                </c:pt>
                <c:pt idx="18" formatCode="0%">
                  <c:v>0.15960000000000002</c:v>
                </c:pt>
                <c:pt idx="19" formatCode="0%">
                  <c:v>0.218</c:v>
                </c:pt>
                <c:pt idx="21" formatCode="0%">
                  <c:v>0.16070000000000001</c:v>
                </c:pt>
                <c:pt idx="22" formatCode="0%">
                  <c:v>0.14679999999999999</c:v>
                </c:pt>
                <c:pt idx="23" formatCode="0%">
                  <c:v>0.14710000000000001</c:v>
                </c:pt>
                <c:pt idx="24" formatCode="0%">
                  <c:v>0.1603</c:v>
                </c:pt>
                <c:pt idx="26" formatCode="0%">
                  <c:v>0.1857</c:v>
                </c:pt>
                <c:pt idx="27" formatCode="0%">
                  <c:v>0.129</c:v>
                </c:pt>
                <c:pt idx="29" formatCode="0%">
                  <c:v>0.19159999999999999</c:v>
                </c:pt>
                <c:pt idx="30" formatCode="0%">
                  <c:v>0.13350000000000001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0DB-422D-BF35-E3C8835D9FA9}"/>
            </c:ext>
          </c:extLst>
        </c:ser>
        <c:ser>
          <c:idx val="1"/>
          <c:order val="1"/>
          <c:tx>
            <c:strRef>
              <c:f>tables!$H$294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2BE-40EA-AAEB-90F01E23668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DB-422D-BF35-E3C8835D9FA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DB-422D-BF35-E3C8835D9FA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DB-422D-BF35-E3C8835D9FA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DB-422D-BF35-E3C8835D9FA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DB-422D-BF35-E3C8835D9FA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DB-422D-BF35-E3C8835D9FA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DB-422D-BF35-E3C8835D9FA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tables!$I$294:$AM$294</c:f>
              <c:numCache>
                <c:formatCode>General</c:formatCode>
                <c:ptCount val="31"/>
                <c:pt idx="0" formatCode="#,#00%">
                  <c:v>0.2238</c:v>
                </c:pt>
                <c:pt idx="2" formatCode="0%">
                  <c:v>0.22820000000000001</c:v>
                </c:pt>
                <c:pt idx="3" formatCode="0%">
                  <c:v>0.20449999999999999</c:v>
                </c:pt>
                <c:pt idx="5" formatCode="0%">
                  <c:v>0.25519999999999998</c:v>
                </c:pt>
                <c:pt idx="6" formatCode="0%">
                  <c:v>0.223</c:v>
                </c:pt>
                <c:pt idx="7" formatCode="0%">
                  <c:v>0.2162</c:v>
                </c:pt>
                <c:pt idx="8" formatCode="0%">
                  <c:v>0.22409999999999999</c:v>
                </c:pt>
                <c:pt idx="9" formatCode="0%">
                  <c:v>0.21030000000000001</c:v>
                </c:pt>
                <c:pt idx="11" formatCode="0%">
                  <c:v>0.23250000000000001</c:v>
                </c:pt>
                <c:pt idx="12" formatCode="0%">
                  <c:v>0.19399999999999998</c:v>
                </c:pt>
                <c:pt idx="13" formatCode="0%">
                  <c:v>0.214</c:v>
                </c:pt>
                <c:pt idx="15" formatCode="0%">
                  <c:v>0.22409999999999999</c:v>
                </c:pt>
                <c:pt idx="16" formatCode="0%">
                  <c:v>0.22010000000000002</c:v>
                </c:pt>
                <c:pt idx="17" formatCode="0%">
                  <c:v>0.1981</c:v>
                </c:pt>
                <c:pt idx="18" formatCode="0%">
                  <c:v>0.18090000000000001</c:v>
                </c:pt>
                <c:pt idx="19" formatCode="0%">
                  <c:v>0.22559999999999999</c:v>
                </c:pt>
                <c:pt idx="21" formatCode="0%">
                  <c:v>0.23039999999999999</c:v>
                </c:pt>
                <c:pt idx="22" formatCode="0%">
                  <c:v>0.2213</c:v>
                </c:pt>
                <c:pt idx="23" formatCode="0%">
                  <c:v>0.20219999999999999</c:v>
                </c:pt>
                <c:pt idx="24" formatCode="0%">
                  <c:v>0.24050000000000002</c:v>
                </c:pt>
                <c:pt idx="26" formatCode="0%">
                  <c:v>0.2397</c:v>
                </c:pt>
                <c:pt idx="27" formatCode="0%">
                  <c:v>0.21170000000000003</c:v>
                </c:pt>
                <c:pt idx="29" formatCode="0%">
                  <c:v>0.22949999999999998</c:v>
                </c:pt>
                <c:pt idx="30" formatCode="0%">
                  <c:v>0.2208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0DB-422D-BF35-E3C8835D9FA9}"/>
            </c:ext>
          </c:extLst>
        </c:ser>
        <c:ser>
          <c:idx val="2"/>
          <c:order val="2"/>
          <c:tx>
            <c:strRef>
              <c:f>tables!$H$295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5.571030640668523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BE-40EA-AAEB-90F01E23668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DB-422D-BF35-E3C8835D9FA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0DB-422D-BF35-E3C8835D9FA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0DB-422D-BF35-E3C8835D9FA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0DB-422D-BF35-E3C8835D9FA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0DB-422D-BF35-E3C8835D9FA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0DB-422D-BF35-E3C8835D9FA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0DB-422D-BF35-E3C8835D9FA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tables!$I$295:$AM$295</c:f>
              <c:numCache>
                <c:formatCode>General</c:formatCode>
                <c:ptCount val="31"/>
                <c:pt idx="0" formatCode="#,#00%">
                  <c:v>0.62259999999999993</c:v>
                </c:pt>
                <c:pt idx="2" formatCode="0%">
                  <c:v>0.61960000000000004</c:v>
                </c:pt>
                <c:pt idx="3" formatCode="0%">
                  <c:v>0.63570000000000004</c:v>
                </c:pt>
                <c:pt idx="5" formatCode="0%">
                  <c:v>0.54689999999999994</c:v>
                </c:pt>
                <c:pt idx="6" formatCode="0%">
                  <c:v>0.65849999999999997</c:v>
                </c:pt>
                <c:pt idx="7" formatCode="0%">
                  <c:v>0.64610000000000001</c:v>
                </c:pt>
                <c:pt idx="8" formatCode="0%">
                  <c:v>0.60780000000000001</c:v>
                </c:pt>
                <c:pt idx="9" formatCode="0%">
                  <c:v>0.62049999999999994</c:v>
                </c:pt>
                <c:pt idx="11" formatCode="0%">
                  <c:v>0.62950000000000006</c:v>
                </c:pt>
                <c:pt idx="12" formatCode="0%">
                  <c:v>0.64219999999999999</c:v>
                </c:pt>
                <c:pt idx="13" formatCode="0%">
                  <c:v>0.59040000000000004</c:v>
                </c:pt>
                <c:pt idx="15" formatCode="0%">
                  <c:v>0.63790000000000002</c:v>
                </c:pt>
                <c:pt idx="16" formatCode="0%">
                  <c:v>0.64349999999999996</c:v>
                </c:pt>
                <c:pt idx="17" formatCode="0%">
                  <c:v>0.66980000000000006</c:v>
                </c:pt>
                <c:pt idx="18" formatCode="0%">
                  <c:v>0.65959999999999996</c:v>
                </c:pt>
                <c:pt idx="19" formatCode="0%">
                  <c:v>0.55640000000000001</c:v>
                </c:pt>
                <c:pt idx="21" formatCode="0%">
                  <c:v>0.6089</c:v>
                </c:pt>
                <c:pt idx="22" formatCode="0%">
                  <c:v>0.63190000000000002</c:v>
                </c:pt>
                <c:pt idx="23" formatCode="0%">
                  <c:v>0.65069999999999995</c:v>
                </c:pt>
                <c:pt idx="24" formatCode="0%">
                  <c:v>0.59920000000000007</c:v>
                </c:pt>
                <c:pt idx="26" formatCode="0%">
                  <c:v>0.5746</c:v>
                </c:pt>
                <c:pt idx="27" formatCode="0%">
                  <c:v>0.65939999999999999</c:v>
                </c:pt>
                <c:pt idx="29" formatCode="0%">
                  <c:v>0.57879999999999998</c:v>
                </c:pt>
                <c:pt idx="30" formatCode="0%">
                  <c:v>0.64560000000000006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0DB-422D-BF35-E3C8835D9F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2045800"/>
        <c:axId val="342047760"/>
      </c:barChart>
      <c:catAx>
        <c:axId val="342045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2047760"/>
        <c:crosses val="autoZero"/>
        <c:auto val="1"/>
        <c:lblAlgn val="ctr"/>
        <c:lblOffset val="100"/>
        <c:noMultiLvlLbl val="0"/>
      </c:catAx>
      <c:valAx>
        <c:axId val="34204776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204580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Il livello di paura della popolazione aziendale (10 = molto impauriti)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tables!$D$297</c:f>
              <c:strCache>
                <c:ptCount val="1"/>
                <c:pt idx="0">
                  <c:v>Il livello di paura della popolazione aziendale (10 = molto impauriti)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B93E-4ABC-8264-E4792DAF9DBE}"/>
              </c:ext>
            </c:extLst>
          </c:dPt>
          <c:dPt>
            <c:idx val="1"/>
            <c:bubble3D val="0"/>
            <c:spPr>
              <a:solidFill>
                <a:srgbClr val="FFFF9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B93E-4ABC-8264-E4792DAF9DBE}"/>
              </c:ext>
            </c:extLst>
          </c:dPt>
          <c:dPt>
            <c:idx val="2"/>
            <c:bubble3D val="0"/>
            <c:spPr>
              <a:solidFill>
                <a:srgbClr val="00B1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B93E-4ABC-8264-E4792DAF9DBE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B93E-4ABC-8264-E4792DAF9DBE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B93E-4ABC-8264-E4792DAF9DBE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B93E-4ABC-8264-E4792DAF9DBE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B93E-4ABC-8264-E4792DAF9DBE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B93E-4ABC-8264-E4792DAF9DBE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B93E-4ABC-8264-E4792DAF9DBE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B93E-4ABC-8264-E4792DAF9DBE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B93E-4ABC-8264-E4792DAF9DB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tables!$F$297:$F$299</c:f>
              <c:strCache>
                <c:ptCount val="3"/>
                <c:pt idx="0">
                  <c:v>voti 0-4</c:v>
                </c:pt>
                <c:pt idx="1">
                  <c:v>voti 5-6</c:v>
                </c:pt>
                <c:pt idx="2">
                  <c:v>voti 7-10</c:v>
                </c:pt>
              </c:strCache>
            </c:strRef>
          </c:cat>
          <c:val>
            <c:numRef>
              <c:f>tables!$G$297:$G$299</c:f>
              <c:numCache>
                <c:formatCode>#,#00%</c:formatCode>
                <c:ptCount val="3"/>
                <c:pt idx="0">
                  <c:v>0.20039999999999999</c:v>
                </c:pt>
                <c:pt idx="1">
                  <c:v>0.30649999999999999</c:v>
                </c:pt>
                <c:pt idx="2">
                  <c:v>0.49310000000000004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93E-4ABC-8264-E4792DAF9D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Il livello di paura della popolazione aziendale (10 = molto impauriti)</a:t>
            </a:r>
          </a:p>
        </c:rich>
      </c:tx>
      <c:layout>
        <c:manualLayout>
          <c:xMode val="edge"/>
          <c:yMode val="edge"/>
          <c:x val="0.2056933873464930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tables!$H$297</c:f>
              <c:strCache>
                <c:ptCount val="1"/>
                <c:pt idx="0">
                  <c:v>voti 0-4</c:v>
                </c:pt>
              </c:strCache>
            </c:strRef>
          </c:tx>
          <c:spPr>
            <a:solidFill>
              <a:srgbClr val="FE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1ED-4A6D-958B-B6D8B7B36C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89-41C4-A924-51821FF209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89-41C4-A924-51821FF2091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89-41C4-A924-51821FF2091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89-41C4-A924-51821FF2091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89-41C4-A924-51821FF2091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89-41C4-A924-51821FF2091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89-41C4-A924-51821FF2091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tables!$I$297:$AM$297</c:f>
              <c:numCache>
                <c:formatCode>General</c:formatCode>
                <c:ptCount val="31"/>
                <c:pt idx="0" formatCode="#,#00%">
                  <c:v>0.20039999999999999</c:v>
                </c:pt>
                <c:pt idx="2" formatCode="0%">
                  <c:v>0.19949999999999998</c:v>
                </c:pt>
                <c:pt idx="3" formatCode="0%">
                  <c:v>0.20449999999999999</c:v>
                </c:pt>
                <c:pt idx="5" formatCode="0%">
                  <c:v>0.13539999999999999</c:v>
                </c:pt>
                <c:pt idx="6" formatCode="0%">
                  <c:v>0.19159999999999999</c:v>
                </c:pt>
                <c:pt idx="7" formatCode="0%">
                  <c:v>0.21379999999999999</c:v>
                </c:pt>
                <c:pt idx="8" formatCode="0%">
                  <c:v>0.23250000000000001</c:v>
                </c:pt>
                <c:pt idx="9" formatCode="0%">
                  <c:v>0.18969999999999998</c:v>
                </c:pt>
                <c:pt idx="11" formatCode="0%">
                  <c:v>0.2208</c:v>
                </c:pt>
                <c:pt idx="12" formatCode="0%">
                  <c:v>0.19829999999999998</c:v>
                </c:pt>
                <c:pt idx="13" formatCode="0%">
                  <c:v>0.12920000000000001</c:v>
                </c:pt>
                <c:pt idx="15" formatCode="0%">
                  <c:v>0.25</c:v>
                </c:pt>
                <c:pt idx="16" formatCode="0%">
                  <c:v>0.22140000000000001</c:v>
                </c:pt>
                <c:pt idx="17" formatCode="0%">
                  <c:v>0.217</c:v>
                </c:pt>
                <c:pt idx="18" formatCode="0%">
                  <c:v>0.2021</c:v>
                </c:pt>
                <c:pt idx="19" formatCode="0%">
                  <c:v>0.1278</c:v>
                </c:pt>
                <c:pt idx="21" formatCode="0%">
                  <c:v>0.23039999999999999</c:v>
                </c:pt>
                <c:pt idx="22" formatCode="0%">
                  <c:v>0.20430000000000001</c:v>
                </c:pt>
                <c:pt idx="23" formatCode="0%">
                  <c:v>0.17649999999999999</c:v>
                </c:pt>
                <c:pt idx="24" formatCode="0%">
                  <c:v>0.1603</c:v>
                </c:pt>
                <c:pt idx="26" formatCode="0%">
                  <c:v>0.19210000000000002</c:v>
                </c:pt>
                <c:pt idx="27" formatCode="0%">
                  <c:v>0.20679999999999998</c:v>
                </c:pt>
                <c:pt idx="29" formatCode="0%">
                  <c:v>0.18760000000000002</c:v>
                </c:pt>
                <c:pt idx="30" formatCode="0%">
                  <c:v>0.2072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89-41C4-A924-51821FF20914}"/>
            </c:ext>
          </c:extLst>
        </c:ser>
        <c:ser>
          <c:idx val="1"/>
          <c:order val="1"/>
          <c:tx>
            <c:strRef>
              <c:f>tables!$H$298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1ED-4A6D-958B-B6D8B7B36C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89-41C4-A924-51821FF209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89-41C4-A924-51821FF2091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D89-41C4-A924-51821FF2091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D89-41C4-A924-51821FF2091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89-41C4-A924-51821FF2091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D89-41C4-A924-51821FF2091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89-41C4-A924-51821FF2091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tables!$I$298:$AM$298</c:f>
              <c:numCache>
                <c:formatCode>General</c:formatCode>
                <c:ptCount val="31"/>
                <c:pt idx="0" formatCode="#,#00%">
                  <c:v>0.30649999999999999</c:v>
                </c:pt>
                <c:pt idx="2" formatCode="0%">
                  <c:v>0.30430000000000001</c:v>
                </c:pt>
                <c:pt idx="3" formatCode="0%">
                  <c:v>0.316</c:v>
                </c:pt>
                <c:pt idx="5" formatCode="0%">
                  <c:v>0.3594</c:v>
                </c:pt>
                <c:pt idx="6" formatCode="0%">
                  <c:v>0.2787</c:v>
                </c:pt>
                <c:pt idx="7" formatCode="0%">
                  <c:v>0.28739999999999999</c:v>
                </c:pt>
                <c:pt idx="8" formatCode="0%">
                  <c:v>0.30249999999999999</c:v>
                </c:pt>
                <c:pt idx="9" formatCode="0%">
                  <c:v>0.34360000000000002</c:v>
                </c:pt>
                <c:pt idx="11" formatCode="0%">
                  <c:v>0.29830000000000001</c:v>
                </c:pt>
                <c:pt idx="12" formatCode="0%">
                  <c:v>0.30599999999999999</c:v>
                </c:pt>
                <c:pt idx="13" formatCode="0%">
                  <c:v>0.33950000000000002</c:v>
                </c:pt>
                <c:pt idx="15" formatCode="0%">
                  <c:v>0.30170000000000002</c:v>
                </c:pt>
                <c:pt idx="16" formatCode="0%">
                  <c:v>0.29730000000000001</c:v>
                </c:pt>
                <c:pt idx="17" formatCode="0%">
                  <c:v>0.29249999999999998</c:v>
                </c:pt>
                <c:pt idx="18" formatCode="0%">
                  <c:v>0.2979</c:v>
                </c:pt>
                <c:pt idx="19" formatCode="0%">
                  <c:v>0.33079999999999998</c:v>
                </c:pt>
                <c:pt idx="21" formatCode="0%">
                  <c:v>0.3256</c:v>
                </c:pt>
                <c:pt idx="22" formatCode="0%">
                  <c:v>0.28720000000000001</c:v>
                </c:pt>
                <c:pt idx="23" formatCode="0%">
                  <c:v>0.32719999999999999</c:v>
                </c:pt>
                <c:pt idx="24" formatCode="0%">
                  <c:v>0.28270000000000001</c:v>
                </c:pt>
                <c:pt idx="26" formatCode="0%">
                  <c:v>0.26669999999999999</c:v>
                </c:pt>
                <c:pt idx="27" formatCode="0%">
                  <c:v>0.33700000000000002</c:v>
                </c:pt>
                <c:pt idx="29" formatCode="0%">
                  <c:v>0.26950000000000002</c:v>
                </c:pt>
                <c:pt idx="30" formatCode="0%">
                  <c:v>0.32600000000000001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D89-41C4-A924-51821FF20914}"/>
            </c:ext>
          </c:extLst>
        </c:ser>
        <c:ser>
          <c:idx val="2"/>
          <c:order val="2"/>
          <c:tx>
            <c:strRef>
              <c:f>tables!$H$299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1ED-4A6D-958B-B6D8B7B36CA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D89-41C4-A924-51821FF2091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D89-41C4-A924-51821FF2091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D89-41C4-A924-51821FF2091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D89-41C4-A924-51821FF2091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D89-41C4-A924-51821FF2091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D89-41C4-A924-51821FF2091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D89-41C4-A924-51821FF2091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tables!$I$299:$AM$299</c:f>
              <c:numCache>
                <c:formatCode>General</c:formatCode>
                <c:ptCount val="31"/>
                <c:pt idx="0" formatCode="#,#00%">
                  <c:v>0.49310000000000004</c:v>
                </c:pt>
                <c:pt idx="2" formatCode="0%">
                  <c:v>0.49619999999999997</c:v>
                </c:pt>
                <c:pt idx="3" formatCode="0%">
                  <c:v>0.47960000000000003</c:v>
                </c:pt>
                <c:pt idx="5" formatCode="0%">
                  <c:v>0.50519999999999998</c:v>
                </c:pt>
                <c:pt idx="6" formatCode="0%">
                  <c:v>0.52959999999999996</c:v>
                </c:pt>
                <c:pt idx="7" formatCode="0%">
                  <c:v>0.49880000000000002</c:v>
                </c:pt>
                <c:pt idx="8" formatCode="0%">
                  <c:v>0.46500000000000002</c:v>
                </c:pt>
                <c:pt idx="9" formatCode="0%">
                  <c:v>0.4667</c:v>
                </c:pt>
                <c:pt idx="11" formatCode="0%">
                  <c:v>0.48090000000000005</c:v>
                </c:pt>
                <c:pt idx="12" formatCode="0%">
                  <c:v>0.49570000000000003</c:v>
                </c:pt>
                <c:pt idx="13" formatCode="0%">
                  <c:v>0.53139999999999998</c:v>
                </c:pt>
                <c:pt idx="15" formatCode="0%">
                  <c:v>0.44829999999999998</c:v>
                </c:pt>
                <c:pt idx="16" formatCode="0%">
                  <c:v>0.48130000000000001</c:v>
                </c:pt>
                <c:pt idx="17" formatCode="0%">
                  <c:v>0.49060000000000004</c:v>
                </c:pt>
                <c:pt idx="18" formatCode="0%">
                  <c:v>0.5</c:v>
                </c:pt>
                <c:pt idx="19" formatCode="0%">
                  <c:v>0.54139999999999999</c:v>
                </c:pt>
                <c:pt idx="21" formatCode="0%">
                  <c:v>0.44400000000000001</c:v>
                </c:pt>
                <c:pt idx="22" formatCode="0%">
                  <c:v>0.50850000000000006</c:v>
                </c:pt>
                <c:pt idx="23" formatCode="0%">
                  <c:v>0.49630000000000002</c:v>
                </c:pt>
                <c:pt idx="24" formatCode="0%">
                  <c:v>0.55700000000000005</c:v>
                </c:pt>
                <c:pt idx="26" formatCode="0%">
                  <c:v>0.5413</c:v>
                </c:pt>
                <c:pt idx="27" formatCode="0%">
                  <c:v>0.45619999999999999</c:v>
                </c:pt>
                <c:pt idx="29" formatCode="0%">
                  <c:v>0.54289999999999994</c:v>
                </c:pt>
                <c:pt idx="30" formatCode="0%">
                  <c:v>0.46689999999999998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D89-41C4-A924-51821FF2091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2045408"/>
        <c:axId val="342038352"/>
      </c:barChart>
      <c:catAx>
        <c:axId val="34204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2038352"/>
        <c:crosses val="autoZero"/>
        <c:auto val="1"/>
        <c:lblAlgn val="ctr"/>
        <c:lblOffset val="100"/>
        <c:noMultiLvlLbl val="0"/>
      </c:catAx>
      <c:valAx>
        <c:axId val="34203835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204540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70"/>
      <c:rotY val="0"/>
      <c:depthPercent val="100"/>
      <c:rAngAx val="0"/>
    </c:view3D>
    <c:floor>
      <c:thickness val="0"/>
    </c:floor>
    <c:side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sideWall>
    <c:back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backWall>
    <c:plotArea>
      <c:layout>
        <c:manualLayout>
          <c:layoutTarget val="inner"/>
          <c:xMode val="edge"/>
          <c:yMode val="edge"/>
          <c:x val="0.48953940777922594"/>
          <c:y val="3.9306722689075632E-2"/>
          <c:w val="0.47653446362980278"/>
          <c:h val="0.9459873949579832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rgbClr val="5B9BD5">
                    <a:lumMod val="40000"/>
                    <a:lumOff val="60000"/>
                  </a:srgbClr>
                </a:gs>
                <a:gs pos="0">
                  <a:srgbClr val="00B0F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contourClr>
                <a:srgbClr val="4F81BD">
                  <a:shade val="50000"/>
                  <a:shade val="95000"/>
                  <a:satMod val="105000"/>
                </a:srgbClr>
              </a:contourClr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F81BD">
                      <a:shade val="50000"/>
                      <a:shade val="95000"/>
                      <a:satMod val="105000"/>
                    </a:srgbClr>
                  </a:solidFill>
                  <a:prstDash val="solid"/>
                  <a:round/>
                </a14:hiddenLine>
              </a:ext>
            </a:extLst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F425-437E-8688-90ECD156CDA7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25-437E-8688-90ECD156CDA7}"/>
                </c:ext>
              </c:extLst>
            </c:dLbl>
            <c:dLbl>
              <c:idx val="1"/>
              <c:layout>
                <c:manualLayout>
                  <c:x val="-1.0007728046292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25-437E-8688-90ECD156CDA7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 i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tables!$F$625:$F$630</c:f>
              <c:strCache>
                <c:ptCount val="6"/>
                <c:pt idx="0">
                  <c:v>Dialogare con Governo/politica per chiedere misure eccezionali per favorire la ripresa dell’attività</c:v>
                </c:pt>
                <c:pt idx="1">
                  <c:v>Ascoltare i manager e insieme a loro costruire una piattaforma di ipotesi di lavoro per superare la crisi</c:v>
                </c:pt>
                <c:pt idx="2">
                  <c:v>Supportare i manager che per la crisi dovessero ricollocarsi, ecc.</c:v>
                </c:pt>
                <c:pt idx="3">
                  <c:v>Supportare i manager nella gestione della situazione di crisi a livello informativo</c:v>
                </c:pt>
                <c:pt idx="4">
                  <c:v>Supportare i manager nella gestione della crisi con specifica formazione</c:v>
                </c:pt>
                <c:pt idx="5">
                  <c:v>Nessuna di queste</c:v>
                </c:pt>
              </c:strCache>
            </c:strRef>
          </c:cat>
          <c:val>
            <c:numRef>
              <c:f>tables!$G$625:$G$630</c:f>
              <c:numCache>
                <c:formatCode>#,#00%</c:formatCode>
                <c:ptCount val="6"/>
                <c:pt idx="0">
                  <c:v>0.72180000000000011</c:v>
                </c:pt>
                <c:pt idx="1">
                  <c:v>0.48139999999999999</c:v>
                </c:pt>
                <c:pt idx="2">
                  <c:v>0.46140000000000003</c:v>
                </c:pt>
                <c:pt idx="3">
                  <c:v>0.376</c:v>
                </c:pt>
                <c:pt idx="4">
                  <c:v>0.2218</c:v>
                </c:pt>
                <c:pt idx="5">
                  <c:v>2.75E-2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25-437E-8688-90ECD156CD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0"/>
        <c:shape val="box"/>
        <c:axId val="359269600"/>
        <c:axId val="359275480"/>
        <c:axId val="0"/>
      </c:bar3DChart>
      <c:catAx>
        <c:axId val="3592696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359275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9275480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rgbClr val="5B9BD5">
                  <a:lumMod val="60000"/>
                  <a:lumOff val="4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359269600"/>
        <c:crosses val="autoZero"/>
        <c:crossBetween val="between"/>
        <c:majorUnit val="0.2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La reazione della popolazione aziendale alle notizie relative al Coronavirus (10 = ottima reazione)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tables!$D$301</c:f>
              <c:strCache>
                <c:ptCount val="1"/>
                <c:pt idx="0">
                  <c:v>La reazione della popolazione aziendale alle notizie relative al Coronavirus (10 = ottima reazione)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0C44-42D5-B1CD-81250DBE9FCC}"/>
              </c:ext>
            </c:extLst>
          </c:dPt>
          <c:dPt>
            <c:idx val="1"/>
            <c:bubble3D val="0"/>
            <c:spPr>
              <a:solidFill>
                <a:srgbClr val="FFFF9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0C44-42D5-B1CD-81250DBE9FCC}"/>
              </c:ext>
            </c:extLst>
          </c:dPt>
          <c:dPt>
            <c:idx val="2"/>
            <c:bubble3D val="0"/>
            <c:spPr>
              <a:solidFill>
                <a:srgbClr val="00B1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0C44-42D5-B1CD-81250DBE9FCC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0C44-42D5-B1CD-81250DBE9FCC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0C44-42D5-B1CD-81250DBE9FCC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0C44-42D5-B1CD-81250DBE9FCC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0C44-42D5-B1CD-81250DBE9FCC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0C44-42D5-B1CD-81250DBE9FCC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0C44-42D5-B1CD-81250DBE9FCC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0C44-42D5-B1CD-81250DBE9FCC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0C44-42D5-B1CD-81250DBE9FC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tables!$F$301:$F$303</c:f>
              <c:strCache>
                <c:ptCount val="3"/>
                <c:pt idx="0">
                  <c:v>voti 0-4</c:v>
                </c:pt>
                <c:pt idx="1">
                  <c:v>voti 5-6</c:v>
                </c:pt>
                <c:pt idx="2">
                  <c:v>voti 7-10</c:v>
                </c:pt>
              </c:strCache>
            </c:strRef>
          </c:cat>
          <c:val>
            <c:numRef>
              <c:f>tables!$G$301:$G$303</c:f>
              <c:numCache>
                <c:formatCode>#,#00%</c:formatCode>
                <c:ptCount val="3"/>
                <c:pt idx="0">
                  <c:v>0.15079999999999999</c:v>
                </c:pt>
                <c:pt idx="1">
                  <c:v>0.30299999999999999</c:v>
                </c:pt>
                <c:pt idx="2">
                  <c:v>0.54610000000000003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C44-42D5-B1CD-81250DBE9F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La reazione della popolazione aziendale alle notizie relative al Coronavirus</a:t>
            </a:r>
            <a:b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(10 = ottima reazione)</a:t>
            </a:r>
          </a:p>
        </c:rich>
      </c:tx>
      <c:layout>
        <c:manualLayout>
          <c:xMode val="edge"/>
          <c:yMode val="edge"/>
          <c:x val="0.12062384617564781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tables!$H$301</c:f>
              <c:strCache>
                <c:ptCount val="1"/>
                <c:pt idx="0">
                  <c:v>voti 0-4</c:v>
                </c:pt>
              </c:strCache>
            </c:strRef>
          </c:tx>
          <c:spPr>
            <a:solidFill>
              <a:srgbClr val="FE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F5E-420F-9F58-4190039C48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48-4AF5-8B6C-D7F99BBF278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48-4AF5-8B6C-D7F99BBF278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48-4AF5-8B6C-D7F99BBF278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48-4AF5-8B6C-D7F99BBF278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48-4AF5-8B6C-D7F99BBF278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48-4AF5-8B6C-D7F99BBF278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48-4AF5-8B6C-D7F99BBF278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tables!$I$301:$AM$301</c:f>
              <c:numCache>
                <c:formatCode>General</c:formatCode>
                <c:ptCount val="31"/>
                <c:pt idx="0" formatCode="#,#00%">
                  <c:v>0.15079999999999999</c:v>
                </c:pt>
                <c:pt idx="2" formatCode="0%">
                  <c:v>0.14880000000000002</c:v>
                </c:pt>
                <c:pt idx="3" formatCode="0%">
                  <c:v>0.15990000000000001</c:v>
                </c:pt>
                <c:pt idx="5" formatCode="0%">
                  <c:v>0.23960000000000001</c:v>
                </c:pt>
                <c:pt idx="6" formatCode="0%">
                  <c:v>0.15679999999999999</c:v>
                </c:pt>
                <c:pt idx="7" formatCode="0%">
                  <c:v>0.1449</c:v>
                </c:pt>
                <c:pt idx="8" formatCode="0%">
                  <c:v>0.1232</c:v>
                </c:pt>
                <c:pt idx="9" formatCode="0%">
                  <c:v>0.11789999999999999</c:v>
                </c:pt>
                <c:pt idx="11" formatCode="0%">
                  <c:v>0.155</c:v>
                </c:pt>
                <c:pt idx="12" formatCode="0%">
                  <c:v>0.14219999999999999</c:v>
                </c:pt>
                <c:pt idx="13" formatCode="0%">
                  <c:v>0.1439</c:v>
                </c:pt>
                <c:pt idx="15" formatCode="0%">
                  <c:v>9.4800000000000009E-2</c:v>
                </c:pt>
                <c:pt idx="16" formatCode="0%">
                  <c:v>0.15960000000000002</c:v>
                </c:pt>
                <c:pt idx="17" formatCode="0%">
                  <c:v>0.14150000000000001</c:v>
                </c:pt>
                <c:pt idx="18" formatCode="0%">
                  <c:v>0.15960000000000002</c:v>
                </c:pt>
                <c:pt idx="19" formatCode="0%">
                  <c:v>0.1353</c:v>
                </c:pt>
                <c:pt idx="21" formatCode="0%">
                  <c:v>0.1522</c:v>
                </c:pt>
                <c:pt idx="22" formatCode="0%">
                  <c:v>0.15960000000000002</c:v>
                </c:pt>
                <c:pt idx="23" formatCode="0%">
                  <c:v>0.13970000000000002</c:v>
                </c:pt>
                <c:pt idx="24" formatCode="0%">
                  <c:v>0.14349999999999999</c:v>
                </c:pt>
                <c:pt idx="26" formatCode="0%">
                  <c:v>0.1603</c:v>
                </c:pt>
                <c:pt idx="27" formatCode="0%">
                  <c:v>0.14360000000000001</c:v>
                </c:pt>
                <c:pt idx="29" formatCode="0%">
                  <c:v>0.1497</c:v>
                </c:pt>
                <c:pt idx="30" formatCode="0%">
                  <c:v>0.15140000000000001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48-4AF5-8B6C-D7F99BBF278C}"/>
            </c:ext>
          </c:extLst>
        </c:ser>
        <c:ser>
          <c:idx val="1"/>
          <c:order val="1"/>
          <c:tx>
            <c:strRef>
              <c:f>tables!$H$302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F5E-420F-9F58-4190039C48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648-4AF5-8B6C-D7F99BBF278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648-4AF5-8B6C-D7F99BBF278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648-4AF5-8B6C-D7F99BBF278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648-4AF5-8B6C-D7F99BBF278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648-4AF5-8B6C-D7F99BBF278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648-4AF5-8B6C-D7F99BBF278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648-4AF5-8B6C-D7F99BBF278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tables!$I$302:$AM$302</c:f>
              <c:numCache>
                <c:formatCode>General</c:formatCode>
                <c:ptCount val="31"/>
                <c:pt idx="0" formatCode="#,#00%">
                  <c:v>0.30299999999999999</c:v>
                </c:pt>
                <c:pt idx="2" formatCode="0%">
                  <c:v>0.30010000000000003</c:v>
                </c:pt>
                <c:pt idx="3" formatCode="0%">
                  <c:v>0.316</c:v>
                </c:pt>
                <c:pt idx="5" formatCode="0%">
                  <c:v>0.27600000000000002</c:v>
                </c:pt>
                <c:pt idx="6" formatCode="0%">
                  <c:v>0.29969999999999997</c:v>
                </c:pt>
                <c:pt idx="7" formatCode="0%">
                  <c:v>0.31590000000000001</c:v>
                </c:pt>
                <c:pt idx="8" formatCode="0%">
                  <c:v>0.31370000000000003</c:v>
                </c:pt>
                <c:pt idx="9" formatCode="0%">
                  <c:v>0.28720000000000001</c:v>
                </c:pt>
                <c:pt idx="11" formatCode="0%">
                  <c:v>0.30359999999999998</c:v>
                </c:pt>
                <c:pt idx="12" formatCode="0%">
                  <c:v>0.30170000000000002</c:v>
                </c:pt>
                <c:pt idx="13" formatCode="0%">
                  <c:v>0.30260000000000004</c:v>
                </c:pt>
                <c:pt idx="15" formatCode="0%">
                  <c:v>0.3276</c:v>
                </c:pt>
                <c:pt idx="16" formatCode="0%">
                  <c:v>0.29730000000000001</c:v>
                </c:pt>
                <c:pt idx="17" formatCode="0%">
                  <c:v>0.3019</c:v>
                </c:pt>
                <c:pt idx="18" formatCode="0%">
                  <c:v>0.2979</c:v>
                </c:pt>
                <c:pt idx="19" formatCode="0%">
                  <c:v>0.33079999999999998</c:v>
                </c:pt>
                <c:pt idx="21" formatCode="0%">
                  <c:v>0.30230000000000001</c:v>
                </c:pt>
                <c:pt idx="22" formatCode="0%">
                  <c:v>0.3</c:v>
                </c:pt>
                <c:pt idx="23" formatCode="0%">
                  <c:v>0.31989999999999996</c:v>
                </c:pt>
                <c:pt idx="24" formatCode="0%">
                  <c:v>0.29109999999999997</c:v>
                </c:pt>
                <c:pt idx="26" formatCode="0%">
                  <c:v>0.30320000000000003</c:v>
                </c:pt>
                <c:pt idx="27" formatCode="0%">
                  <c:v>0.3029</c:v>
                </c:pt>
                <c:pt idx="29" formatCode="0%">
                  <c:v>0.31540000000000001</c:v>
                </c:pt>
                <c:pt idx="30" formatCode="0%">
                  <c:v>0.29649999999999999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648-4AF5-8B6C-D7F99BBF278C}"/>
            </c:ext>
          </c:extLst>
        </c:ser>
        <c:ser>
          <c:idx val="2"/>
          <c:order val="2"/>
          <c:tx>
            <c:strRef>
              <c:f>tables!$H$303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F5E-420F-9F58-4190039C48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648-4AF5-8B6C-D7F99BBF278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648-4AF5-8B6C-D7F99BBF278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648-4AF5-8B6C-D7F99BBF278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648-4AF5-8B6C-D7F99BBF278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648-4AF5-8B6C-D7F99BBF278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648-4AF5-8B6C-D7F99BBF278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648-4AF5-8B6C-D7F99BBF278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tables!$I$303:$AM$303</c:f>
              <c:numCache>
                <c:formatCode>General</c:formatCode>
                <c:ptCount val="31"/>
                <c:pt idx="0" formatCode="#,#00%">
                  <c:v>0.54610000000000003</c:v>
                </c:pt>
                <c:pt idx="2" formatCode="0%">
                  <c:v>0.55110000000000003</c:v>
                </c:pt>
                <c:pt idx="3" formatCode="0%">
                  <c:v>0.5242</c:v>
                </c:pt>
                <c:pt idx="5" formatCode="0%">
                  <c:v>0.4844</c:v>
                </c:pt>
                <c:pt idx="6" formatCode="0%">
                  <c:v>0.54359999999999997</c:v>
                </c:pt>
                <c:pt idx="7" formatCode="0%">
                  <c:v>0.53920000000000001</c:v>
                </c:pt>
                <c:pt idx="8" formatCode="0%">
                  <c:v>0.56299999999999994</c:v>
                </c:pt>
                <c:pt idx="9" formatCode="0%">
                  <c:v>0.59489999999999998</c:v>
                </c:pt>
                <c:pt idx="11" formatCode="0%">
                  <c:v>0.54139999999999999</c:v>
                </c:pt>
                <c:pt idx="12" formatCode="0%">
                  <c:v>0.55600000000000005</c:v>
                </c:pt>
                <c:pt idx="13" formatCode="0%">
                  <c:v>0.55349999999999999</c:v>
                </c:pt>
                <c:pt idx="15" formatCode="0%">
                  <c:v>0.5776</c:v>
                </c:pt>
                <c:pt idx="16" formatCode="0%">
                  <c:v>0.54310000000000003</c:v>
                </c:pt>
                <c:pt idx="17" formatCode="0%">
                  <c:v>0.55659999999999998</c:v>
                </c:pt>
                <c:pt idx="18" formatCode="0%">
                  <c:v>0.54259999999999997</c:v>
                </c:pt>
                <c:pt idx="19" formatCode="0%">
                  <c:v>0.53380000000000005</c:v>
                </c:pt>
                <c:pt idx="21" formatCode="0%">
                  <c:v>0.54549999999999998</c:v>
                </c:pt>
                <c:pt idx="22" formatCode="0%">
                  <c:v>0.54039999999999999</c:v>
                </c:pt>
                <c:pt idx="23" formatCode="0%">
                  <c:v>0.54039999999999999</c:v>
                </c:pt>
                <c:pt idx="24" formatCode="0%">
                  <c:v>0.56540000000000001</c:v>
                </c:pt>
                <c:pt idx="26" formatCode="0%">
                  <c:v>0.53649999999999998</c:v>
                </c:pt>
                <c:pt idx="27" formatCode="0%">
                  <c:v>0.55349999999999999</c:v>
                </c:pt>
                <c:pt idx="29" formatCode="0%">
                  <c:v>0.53490000000000004</c:v>
                </c:pt>
                <c:pt idx="30" formatCode="0%">
                  <c:v>0.55210000000000004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648-4AF5-8B6C-D7F99BBF278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90328"/>
        <c:axId val="346095032"/>
      </c:barChart>
      <c:catAx>
        <c:axId val="346090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095032"/>
        <c:crosses val="autoZero"/>
        <c:auto val="1"/>
        <c:lblAlgn val="ctr"/>
        <c:lblOffset val="100"/>
        <c:noMultiLvlLbl val="0"/>
      </c:catAx>
      <c:valAx>
        <c:axId val="34609503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9032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La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reazione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della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popolazione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aziendale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alle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misure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adottate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dall'azienda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(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eventualmente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come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conseguenza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delle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indicazioni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governative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)</a:t>
            </a:r>
            <a:b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(10 =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ottima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reazione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tables!$D$305</c:f>
              <c:strCache>
                <c:ptCount val="1"/>
                <c:pt idx="0">
                  <c:v>La reazione della popolazione aziendale alle misure adottate dall'azienda (eventualmente come conseguenza delle indicazioni governative) (10 = ottima reazione)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7E80-4DAB-8FCD-F42D3E3C9B15}"/>
              </c:ext>
            </c:extLst>
          </c:dPt>
          <c:dPt>
            <c:idx val="1"/>
            <c:bubble3D val="0"/>
            <c:spPr>
              <a:solidFill>
                <a:srgbClr val="FFFF9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7E80-4DAB-8FCD-F42D3E3C9B15}"/>
              </c:ext>
            </c:extLst>
          </c:dPt>
          <c:dPt>
            <c:idx val="2"/>
            <c:bubble3D val="0"/>
            <c:spPr>
              <a:solidFill>
                <a:srgbClr val="00B1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7E80-4DAB-8FCD-F42D3E3C9B15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7E80-4DAB-8FCD-F42D3E3C9B15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7E80-4DAB-8FCD-F42D3E3C9B15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7E80-4DAB-8FCD-F42D3E3C9B15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7E80-4DAB-8FCD-F42D3E3C9B15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7E80-4DAB-8FCD-F42D3E3C9B15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7E80-4DAB-8FCD-F42D3E3C9B15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7E80-4DAB-8FCD-F42D3E3C9B15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7E80-4DAB-8FCD-F42D3E3C9B1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tables!$F$305:$F$307</c:f>
              <c:strCache>
                <c:ptCount val="3"/>
                <c:pt idx="0">
                  <c:v>voti 0-4</c:v>
                </c:pt>
                <c:pt idx="1">
                  <c:v>voti 5-6</c:v>
                </c:pt>
                <c:pt idx="2">
                  <c:v>voti 7-10</c:v>
                </c:pt>
              </c:strCache>
            </c:strRef>
          </c:cat>
          <c:val>
            <c:numRef>
              <c:f>tables!$G$305:$G$307</c:f>
              <c:numCache>
                <c:formatCode>#,#00%</c:formatCode>
                <c:ptCount val="3"/>
                <c:pt idx="0">
                  <c:v>6.8900000000000003E-2</c:v>
                </c:pt>
                <c:pt idx="1">
                  <c:v>0.16320000000000001</c:v>
                </c:pt>
                <c:pt idx="2">
                  <c:v>0.76790000000000003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E80-4DAB-8FCD-F42D3E3C9B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La reazione della popolazione aziendale alle misure adottate dall'azienda (eventualmente come conseguenza delle indicazioni governative) (10 = ottima reazione)</a:t>
            </a:r>
          </a:p>
        </c:rich>
      </c:tx>
      <c:layout>
        <c:manualLayout>
          <c:xMode val="edge"/>
          <c:yMode val="edge"/>
          <c:x val="0.11536837191187813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tables!$H$305</c:f>
              <c:strCache>
                <c:ptCount val="1"/>
                <c:pt idx="0">
                  <c:v>voti 0-4</c:v>
                </c:pt>
              </c:strCache>
            </c:strRef>
          </c:tx>
          <c:spPr>
            <a:solidFill>
              <a:srgbClr val="FE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575-47D7-9E03-BA8BABA2BF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EC-4E57-9449-32834A154E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EEC-4E57-9449-32834A154EE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EC-4E57-9449-32834A154EE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EEC-4E57-9449-32834A154EE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EC-4E57-9449-32834A154EE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EC-4E57-9449-32834A154EE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EC-4E57-9449-32834A154EE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tables!$I$305:$AM$305</c:f>
              <c:numCache>
                <c:formatCode>General</c:formatCode>
                <c:ptCount val="31"/>
                <c:pt idx="0" formatCode="#,#00%">
                  <c:v>6.8900000000000003E-2</c:v>
                </c:pt>
                <c:pt idx="2" formatCode="0%">
                  <c:v>6.3399999999999998E-2</c:v>
                </c:pt>
                <c:pt idx="3" formatCode="0%">
                  <c:v>9.2899999999999996E-2</c:v>
                </c:pt>
                <c:pt idx="5" formatCode="0%">
                  <c:v>9.9000000000000005E-2</c:v>
                </c:pt>
                <c:pt idx="6" formatCode="0%">
                  <c:v>4.53E-2</c:v>
                </c:pt>
                <c:pt idx="7" formatCode="0%">
                  <c:v>7.1300000000000002E-2</c:v>
                </c:pt>
                <c:pt idx="8" formatCode="0%">
                  <c:v>7.2800000000000004E-2</c:v>
                </c:pt>
                <c:pt idx="9" formatCode="0%">
                  <c:v>6.1500000000000006E-2</c:v>
                </c:pt>
                <c:pt idx="11" formatCode="0%">
                  <c:v>6.480000000000001E-2</c:v>
                </c:pt>
                <c:pt idx="12" formatCode="0%">
                  <c:v>4.7400000000000005E-2</c:v>
                </c:pt>
                <c:pt idx="13" formatCode="0%">
                  <c:v>9.9600000000000008E-2</c:v>
                </c:pt>
                <c:pt idx="15" formatCode="0%">
                  <c:v>5.1699999999999996E-2</c:v>
                </c:pt>
                <c:pt idx="16" formatCode="0%">
                  <c:v>6.1799999999999994E-2</c:v>
                </c:pt>
                <c:pt idx="17" formatCode="0%">
                  <c:v>3.7699999999999997E-2</c:v>
                </c:pt>
                <c:pt idx="18" formatCode="0%">
                  <c:v>6.3799999999999996E-2</c:v>
                </c:pt>
                <c:pt idx="19" formatCode="0%">
                  <c:v>0.12029999999999999</c:v>
                </c:pt>
                <c:pt idx="21" formatCode="0%">
                  <c:v>5.9200000000000003E-2</c:v>
                </c:pt>
                <c:pt idx="22" formatCode="0%">
                  <c:v>7.8700000000000006E-2</c:v>
                </c:pt>
                <c:pt idx="23" formatCode="0%">
                  <c:v>5.8799999999999998E-2</c:v>
                </c:pt>
                <c:pt idx="24" formatCode="0%">
                  <c:v>8.0199999999999994E-2</c:v>
                </c:pt>
                <c:pt idx="26" formatCode="0%">
                  <c:v>7.7800000000000008E-2</c:v>
                </c:pt>
                <c:pt idx="27" formatCode="0%">
                  <c:v>6.2E-2</c:v>
                </c:pt>
                <c:pt idx="29" formatCode="0%">
                  <c:v>7.5800000000000006E-2</c:v>
                </c:pt>
                <c:pt idx="30" formatCode="0%">
                  <c:v>6.5199999999999994E-2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EC-4E57-9449-32834A154EE7}"/>
            </c:ext>
          </c:extLst>
        </c:ser>
        <c:ser>
          <c:idx val="1"/>
          <c:order val="1"/>
          <c:tx>
            <c:strRef>
              <c:f>tables!$H$306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575-47D7-9E03-BA8BABA2BF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EC-4E57-9449-32834A154E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EC-4E57-9449-32834A154EE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EEC-4E57-9449-32834A154EE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EEC-4E57-9449-32834A154EE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EEC-4E57-9449-32834A154EE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EEC-4E57-9449-32834A154EE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EEC-4E57-9449-32834A154EE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tables!$I$306:$AM$306</c:f>
              <c:numCache>
                <c:formatCode>General</c:formatCode>
                <c:ptCount val="31"/>
                <c:pt idx="0" formatCode="#,#00%">
                  <c:v>0.16320000000000001</c:v>
                </c:pt>
                <c:pt idx="2" formatCode="0%">
                  <c:v>0.1648</c:v>
                </c:pt>
                <c:pt idx="3" formatCode="0%">
                  <c:v>0.15609999999999999</c:v>
                </c:pt>
                <c:pt idx="5" formatCode="0%">
                  <c:v>0.18230000000000002</c:v>
                </c:pt>
                <c:pt idx="6" formatCode="0%">
                  <c:v>0.14980000000000002</c:v>
                </c:pt>
                <c:pt idx="7" formatCode="0%">
                  <c:v>0.14960000000000001</c:v>
                </c:pt>
                <c:pt idx="8" formatCode="0%">
                  <c:v>0.17370000000000002</c:v>
                </c:pt>
                <c:pt idx="9" formatCode="0%">
                  <c:v>0.1744</c:v>
                </c:pt>
                <c:pt idx="11" formatCode="0%">
                  <c:v>0.15390000000000001</c:v>
                </c:pt>
                <c:pt idx="12" formatCode="0%">
                  <c:v>0.18100000000000002</c:v>
                </c:pt>
                <c:pt idx="13" formatCode="0%">
                  <c:v>0.17710000000000001</c:v>
                </c:pt>
                <c:pt idx="15" formatCode="0%">
                  <c:v>0.1207</c:v>
                </c:pt>
                <c:pt idx="16" formatCode="0%">
                  <c:v>0.15190000000000001</c:v>
                </c:pt>
                <c:pt idx="17" formatCode="0%">
                  <c:v>0.15090000000000001</c:v>
                </c:pt>
                <c:pt idx="18" formatCode="0%">
                  <c:v>0.15960000000000002</c:v>
                </c:pt>
                <c:pt idx="19" formatCode="0%">
                  <c:v>0.18049999999999999</c:v>
                </c:pt>
                <c:pt idx="21" formatCode="0%">
                  <c:v>0.1797</c:v>
                </c:pt>
                <c:pt idx="22" formatCode="0%">
                  <c:v>0.1489</c:v>
                </c:pt>
                <c:pt idx="23" formatCode="0%">
                  <c:v>0.1691</c:v>
                </c:pt>
                <c:pt idx="24" formatCode="0%">
                  <c:v>0.15190000000000001</c:v>
                </c:pt>
                <c:pt idx="26" formatCode="0%">
                  <c:v>0.2016</c:v>
                </c:pt>
                <c:pt idx="27" formatCode="0%">
                  <c:v>0.1338</c:v>
                </c:pt>
                <c:pt idx="29" formatCode="0%">
                  <c:v>0.20760000000000001</c:v>
                </c:pt>
                <c:pt idx="30" formatCode="0%">
                  <c:v>0.1399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EEC-4E57-9449-32834A154EE7}"/>
            </c:ext>
          </c:extLst>
        </c:ser>
        <c:ser>
          <c:idx val="2"/>
          <c:order val="2"/>
          <c:tx>
            <c:strRef>
              <c:f>tables!$H$307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575-47D7-9E03-BA8BABA2BF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EEC-4E57-9449-32834A154EE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EEC-4E57-9449-32834A154EE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EEC-4E57-9449-32834A154EE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EEC-4E57-9449-32834A154EE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EEC-4E57-9449-32834A154EE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EEC-4E57-9449-32834A154EE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EEC-4E57-9449-32834A154EE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tables!$I$307:$AM$307</c:f>
              <c:numCache>
                <c:formatCode>General</c:formatCode>
                <c:ptCount val="31"/>
                <c:pt idx="0" formatCode="#,#00%">
                  <c:v>0.76790000000000003</c:v>
                </c:pt>
                <c:pt idx="2" formatCode="0%">
                  <c:v>0.77180000000000004</c:v>
                </c:pt>
                <c:pt idx="3" formatCode="0%">
                  <c:v>0.75090000000000001</c:v>
                </c:pt>
                <c:pt idx="5" formatCode="0%">
                  <c:v>0.71879999999999999</c:v>
                </c:pt>
                <c:pt idx="6" formatCode="0%">
                  <c:v>0.80489999999999995</c:v>
                </c:pt>
                <c:pt idx="7" formatCode="0%">
                  <c:v>0.77910000000000001</c:v>
                </c:pt>
                <c:pt idx="8" formatCode="0%">
                  <c:v>0.75349999999999995</c:v>
                </c:pt>
                <c:pt idx="9" formatCode="0%">
                  <c:v>0.7641</c:v>
                </c:pt>
                <c:pt idx="11" formatCode="0%">
                  <c:v>0.78129999999999999</c:v>
                </c:pt>
                <c:pt idx="12" formatCode="0%">
                  <c:v>0.77159999999999995</c:v>
                </c:pt>
                <c:pt idx="13" formatCode="0%">
                  <c:v>0.72319999999999995</c:v>
                </c:pt>
                <c:pt idx="15" formatCode="0%">
                  <c:v>0.8276</c:v>
                </c:pt>
                <c:pt idx="16" formatCode="0%">
                  <c:v>0.78639999999999999</c:v>
                </c:pt>
                <c:pt idx="17" formatCode="0%">
                  <c:v>0.81129999999999991</c:v>
                </c:pt>
                <c:pt idx="18" formatCode="0%">
                  <c:v>0.77659999999999996</c:v>
                </c:pt>
                <c:pt idx="19" formatCode="0%">
                  <c:v>0.69920000000000004</c:v>
                </c:pt>
                <c:pt idx="21" formatCode="0%">
                  <c:v>0.7611</c:v>
                </c:pt>
                <c:pt idx="22" formatCode="0%">
                  <c:v>0.77229999999999999</c:v>
                </c:pt>
                <c:pt idx="23" formatCode="0%">
                  <c:v>0.7720999999999999</c:v>
                </c:pt>
                <c:pt idx="24" formatCode="0%">
                  <c:v>0.76790000000000003</c:v>
                </c:pt>
                <c:pt idx="26" formatCode="0%">
                  <c:v>0.72060000000000002</c:v>
                </c:pt>
                <c:pt idx="27" formatCode="0%">
                  <c:v>0.80409999999999993</c:v>
                </c:pt>
                <c:pt idx="29" formatCode="0%">
                  <c:v>0.71660000000000001</c:v>
                </c:pt>
                <c:pt idx="30" formatCode="0%">
                  <c:v>0.79500000000000004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EEC-4E57-9449-32834A154EE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93464"/>
        <c:axId val="346090720"/>
      </c:barChart>
      <c:catAx>
        <c:axId val="346093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090720"/>
        <c:crosses val="autoZero"/>
        <c:auto val="1"/>
        <c:lblAlgn val="ctr"/>
        <c:lblOffset val="100"/>
        <c:noMultiLvlLbl val="0"/>
      </c:catAx>
      <c:valAx>
        <c:axId val="34609072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9346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'Dom7'!$B$1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5.571030640668523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1B-4965-8508-3B2CE821CCBE}"/>
                </c:ext>
              </c:extLst>
            </c:dLbl>
            <c:dLbl>
              <c:idx val="3"/>
              <c:layout>
                <c:manualLayout>
                  <c:x val="2.78551532033415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1B-4965-8508-3B2CE821CCB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FD-4FFC-A68B-AB2A5185318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FD-4FFC-A68B-AB2A518531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FD-4FFC-A68B-AB2A5185318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FD-4FFC-A68B-AB2A5185318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FD-4FFC-A68B-AB2A5185318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'Dom7'!$A$2:$A$10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L’opposizione</c:v>
                </c:pt>
                <c:pt idx="8">
                  <c:v>I media</c:v>
                </c:pt>
              </c:strCache>
            </c:strRef>
          </c:cat>
          <c:val>
            <c:numRef>
              <c:f>'Dom7'!$B$2:$B$10</c:f>
              <c:numCache>
                <c:formatCode>#,#00%</c:formatCode>
                <c:ptCount val="9"/>
                <c:pt idx="0">
                  <c:v>0.24724517822265601</c:v>
                </c:pt>
                <c:pt idx="1">
                  <c:v>0.11570247650146501</c:v>
                </c:pt>
                <c:pt idx="2">
                  <c:v>4.3388428688049298E-2</c:v>
                </c:pt>
                <c:pt idx="3">
                  <c:v>3.0303030014038099E-2</c:v>
                </c:pt>
                <c:pt idx="4">
                  <c:v>2.7548208236694301E-2</c:v>
                </c:pt>
                <c:pt idx="5">
                  <c:v>2.3415977954864501E-2</c:v>
                </c:pt>
                <c:pt idx="6">
                  <c:v>1.3085399866104099E-2</c:v>
                </c:pt>
                <c:pt idx="7">
                  <c:v>6.8870520591735795E-3</c:v>
                </c:pt>
                <c:pt idx="8">
                  <c:v>6.1983472108840896E-3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FD-4FFC-A68B-AB2A51853183}"/>
            </c:ext>
          </c:extLst>
        </c:ser>
        <c:ser>
          <c:idx val="1"/>
          <c:order val="1"/>
          <c:tx>
            <c:strRef>
              <c:f>'Dom7'!$C$1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layout>
                <c:manualLayout>
                  <c:x val="6.96378830083565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1B-4965-8508-3B2CE821CCB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FD-4FFC-A68B-AB2A5185318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FD-4FFC-A68B-AB2A5185318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'Dom7'!$A$2:$A$10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L’opposizione</c:v>
                </c:pt>
                <c:pt idx="8">
                  <c:v>I media</c:v>
                </c:pt>
              </c:strCache>
            </c:strRef>
          </c:cat>
          <c:val>
            <c:numRef>
              <c:f>'Dom7'!$C$2:$C$10</c:f>
              <c:numCache>
                <c:formatCode>#,#00%</c:formatCode>
                <c:ptCount val="9"/>
                <c:pt idx="0">
                  <c:v>0.25137741088867199</c:v>
                </c:pt>
                <c:pt idx="1">
                  <c:v>0.214876041412354</c:v>
                </c:pt>
                <c:pt idx="2">
                  <c:v>0.14600550651550301</c:v>
                </c:pt>
                <c:pt idx="3">
                  <c:v>5.9228649139404295E-2</c:v>
                </c:pt>
                <c:pt idx="4">
                  <c:v>7.7134985923767094E-2</c:v>
                </c:pt>
                <c:pt idx="5">
                  <c:v>8.1955919265747107E-2</c:v>
                </c:pt>
                <c:pt idx="6">
                  <c:v>3.4435262680053702E-2</c:v>
                </c:pt>
                <c:pt idx="7">
                  <c:v>1.1707988977432299E-2</c:v>
                </c:pt>
                <c:pt idx="8">
                  <c:v>1.8595041036605798E-2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FD-4FFC-A68B-AB2A51853183}"/>
            </c:ext>
          </c:extLst>
        </c:ser>
        <c:ser>
          <c:idx val="2"/>
          <c:order val="2"/>
          <c:tx>
            <c:strRef>
              <c:f>'Dom7'!$D$1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'Dom7'!$A$2:$A$10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L’opposizione</c:v>
                </c:pt>
                <c:pt idx="8">
                  <c:v>I media</c:v>
                </c:pt>
              </c:strCache>
            </c:strRef>
          </c:cat>
          <c:val>
            <c:numRef>
              <c:f>'Dom7'!$D$2:$D$10</c:f>
              <c:numCache>
                <c:formatCode>#,#00%</c:formatCode>
                <c:ptCount val="9"/>
                <c:pt idx="0">
                  <c:v>0.24173553466796899</c:v>
                </c:pt>
                <c:pt idx="1">
                  <c:v>0.29201101303100602</c:v>
                </c:pt>
                <c:pt idx="2">
                  <c:v>0.21349863052368201</c:v>
                </c:pt>
                <c:pt idx="3">
                  <c:v>0.166666660308838</c:v>
                </c:pt>
                <c:pt idx="4">
                  <c:v>0.17355371475219702</c:v>
                </c:pt>
                <c:pt idx="5">
                  <c:v>0.13085399627685501</c:v>
                </c:pt>
                <c:pt idx="6">
                  <c:v>8.0578508377075198E-2</c:v>
                </c:pt>
                <c:pt idx="7">
                  <c:v>4.0633606910705604E-2</c:v>
                </c:pt>
                <c:pt idx="8">
                  <c:v>3.7878787517547599E-2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FD-4FFC-A68B-AB2A51853183}"/>
            </c:ext>
          </c:extLst>
        </c:ser>
        <c:ser>
          <c:idx val="3"/>
          <c:order val="3"/>
          <c:tx>
            <c:strRef>
              <c:f>'Dom7'!$E$1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75DD75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'Dom7'!$A$2:$A$10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L’opposizione</c:v>
                </c:pt>
                <c:pt idx="8">
                  <c:v>I media</c:v>
                </c:pt>
              </c:strCache>
            </c:strRef>
          </c:cat>
          <c:val>
            <c:numRef>
              <c:f>'Dom7'!$E$2:$E$10</c:f>
              <c:numCache>
                <c:formatCode>#,#00%</c:formatCode>
                <c:ptCount val="9"/>
                <c:pt idx="0">
                  <c:v>0.104683198928833</c:v>
                </c:pt>
                <c:pt idx="1">
                  <c:v>0.172176303863525</c:v>
                </c:pt>
                <c:pt idx="2">
                  <c:v>0.19008264541626002</c:v>
                </c:pt>
                <c:pt idx="3">
                  <c:v>0.199724521636963</c:v>
                </c:pt>
                <c:pt idx="4">
                  <c:v>0.166666660308838</c:v>
                </c:pt>
                <c:pt idx="5">
                  <c:v>0.15495867729186999</c:v>
                </c:pt>
                <c:pt idx="6">
                  <c:v>7.7823691368103007E-2</c:v>
                </c:pt>
                <c:pt idx="7">
                  <c:v>5.71625328063965E-2</c:v>
                </c:pt>
                <c:pt idx="8">
                  <c:v>6.4049587249755902E-2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FD-4FFC-A68B-AB2A51853183}"/>
            </c:ext>
          </c:extLst>
        </c:ser>
        <c:ser>
          <c:idx val="4"/>
          <c:order val="4"/>
          <c:tx>
            <c:strRef>
              <c:f>'Dom7'!$F$1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CFF99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'Dom7'!$A$2:$A$10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L’opposizione</c:v>
                </c:pt>
                <c:pt idx="8">
                  <c:v>I media</c:v>
                </c:pt>
              </c:strCache>
            </c:strRef>
          </c:cat>
          <c:val>
            <c:numRef>
              <c:f>'Dom7'!$F$2:$F$10</c:f>
              <c:numCache>
                <c:formatCode>#,#00%</c:formatCode>
                <c:ptCount val="9"/>
                <c:pt idx="0">
                  <c:v>6.2672176361084006E-2</c:v>
                </c:pt>
                <c:pt idx="1">
                  <c:v>8.9531679153442401E-2</c:v>
                </c:pt>
                <c:pt idx="2">
                  <c:v>0.14049587249755902</c:v>
                </c:pt>
                <c:pt idx="3">
                  <c:v>0.19559228897094702</c:v>
                </c:pt>
                <c:pt idx="4">
                  <c:v>0.14944903373718302</c:v>
                </c:pt>
                <c:pt idx="5">
                  <c:v>0.15082644462585398</c:v>
                </c:pt>
                <c:pt idx="6">
                  <c:v>0.11845729827880901</c:v>
                </c:pt>
                <c:pt idx="7">
                  <c:v>0.12878787994384799</c:v>
                </c:pt>
                <c:pt idx="8">
                  <c:v>0.100550966262817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2FD-4FFC-A68B-AB2A51853183}"/>
            </c:ext>
          </c:extLst>
        </c:ser>
        <c:ser>
          <c:idx val="5"/>
          <c:order val="5"/>
          <c:tx>
            <c:strRef>
              <c:f>'Dom7'!$G$1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D03B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2FD-4FFC-A68B-AB2A5185318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'Dom7'!$A$2:$A$10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L’opposizione</c:v>
                </c:pt>
                <c:pt idx="8">
                  <c:v>I media</c:v>
                </c:pt>
              </c:strCache>
            </c:strRef>
          </c:cat>
          <c:val>
            <c:numRef>
              <c:f>'Dom7'!$G$2:$G$10</c:f>
              <c:numCache>
                <c:formatCode>#,#00%</c:formatCode>
                <c:ptCount val="9"/>
                <c:pt idx="0">
                  <c:v>2.8925619125366203E-2</c:v>
                </c:pt>
                <c:pt idx="1">
                  <c:v>4.95867776870728E-2</c:v>
                </c:pt>
                <c:pt idx="2">
                  <c:v>9.9173555374145503E-2</c:v>
                </c:pt>
                <c:pt idx="3">
                  <c:v>0.15840220451355</c:v>
                </c:pt>
                <c:pt idx="4">
                  <c:v>0.114325065612793</c:v>
                </c:pt>
                <c:pt idx="5">
                  <c:v>0.12327823638916</c:v>
                </c:pt>
                <c:pt idx="6">
                  <c:v>0.11570247650146501</c:v>
                </c:pt>
                <c:pt idx="7">
                  <c:v>0.16942148208618199</c:v>
                </c:pt>
                <c:pt idx="8">
                  <c:v>0.16528924942016601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2FD-4FFC-A68B-AB2A51853183}"/>
            </c:ext>
          </c:extLst>
        </c:ser>
        <c:ser>
          <c:idx val="6"/>
          <c:order val="6"/>
          <c:tx>
            <c:strRef>
              <c:f>'Dom7'!$H$1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2FD-4FFC-A68B-AB2A518531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2FD-4FFC-A68B-AB2A5185318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'Dom7'!$A$2:$A$10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L’opposizione</c:v>
                </c:pt>
                <c:pt idx="8">
                  <c:v>I media</c:v>
                </c:pt>
              </c:strCache>
            </c:strRef>
          </c:cat>
          <c:val>
            <c:numRef>
              <c:f>'Dom7'!$H$2:$H$10</c:f>
              <c:numCache>
                <c:formatCode>#,#00%</c:formatCode>
                <c:ptCount val="9"/>
                <c:pt idx="0">
                  <c:v>1.5151515007019001E-2</c:v>
                </c:pt>
                <c:pt idx="1">
                  <c:v>1.8595041036605798E-2</c:v>
                </c:pt>
                <c:pt idx="2">
                  <c:v>4.6831955909729002E-2</c:v>
                </c:pt>
                <c:pt idx="3">
                  <c:v>7.3691458702087403E-2</c:v>
                </c:pt>
                <c:pt idx="4">
                  <c:v>7.02479362487793E-2</c:v>
                </c:pt>
                <c:pt idx="5">
                  <c:v>6.54269981384277E-2</c:v>
                </c:pt>
                <c:pt idx="6">
                  <c:v>6.2672176361084006E-2</c:v>
                </c:pt>
                <c:pt idx="7">
                  <c:v>0.124655647277832</c:v>
                </c:pt>
                <c:pt idx="8">
                  <c:v>0.142561979293823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2FD-4FFC-A68B-AB2A51853183}"/>
            </c:ext>
          </c:extLst>
        </c:ser>
        <c:ser>
          <c:idx val="7"/>
          <c:order val="7"/>
          <c:tx>
            <c:strRef>
              <c:f>'Dom7'!$I$1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33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2FD-4FFC-A68B-AB2A518531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2FD-4FFC-A68B-AB2A5185318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'Dom7'!$A$2:$A$10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L’opposizione</c:v>
                </c:pt>
                <c:pt idx="8">
                  <c:v>I media</c:v>
                </c:pt>
              </c:strCache>
            </c:strRef>
          </c:cat>
          <c:val>
            <c:numRef>
              <c:f>'Dom7'!$I$2:$I$10</c:f>
              <c:numCache>
                <c:formatCode>#,#00%</c:formatCode>
                <c:ptCount val="9"/>
                <c:pt idx="0">
                  <c:v>1.23966944217682E-2</c:v>
                </c:pt>
                <c:pt idx="1">
                  <c:v>5.50964176654816E-3</c:v>
                </c:pt>
                <c:pt idx="2">
                  <c:v>5.0964188575744605E-2</c:v>
                </c:pt>
                <c:pt idx="3">
                  <c:v>5.0275483131408699E-2</c:v>
                </c:pt>
                <c:pt idx="4">
                  <c:v>7.9201102256774902E-2</c:v>
                </c:pt>
                <c:pt idx="5">
                  <c:v>6.8870525360107404E-2</c:v>
                </c:pt>
                <c:pt idx="6">
                  <c:v>4.47658395767212E-2</c:v>
                </c:pt>
                <c:pt idx="7">
                  <c:v>0.11983470916748001</c:v>
                </c:pt>
                <c:pt idx="8">
                  <c:v>0.13154270172119101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2FD-4FFC-A68B-AB2A51853183}"/>
            </c:ext>
          </c:extLst>
        </c:ser>
        <c:ser>
          <c:idx val="8"/>
          <c:order val="8"/>
          <c:tx>
            <c:strRef>
              <c:f>'Dom7'!$J$1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E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2FD-4FFC-A68B-AB2A518531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2FD-4FFC-A68B-AB2A518531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2FD-4FFC-A68B-AB2A518531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2FD-4FFC-A68B-AB2A5185318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'Dom7'!$A$2:$A$10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L’opposizione</c:v>
                </c:pt>
                <c:pt idx="8">
                  <c:v>I media</c:v>
                </c:pt>
              </c:strCache>
            </c:strRef>
          </c:cat>
          <c:val>
            <c:numRef>
              <c:f>'Dom7'!$J$2:$J$10</c:f>
              <c:numCache>
                <c:formatCode>#,#00%</c:formatCode>
                <c:ptCount val="9"/>
                <c:pt idx="0">
                  <c:v>6.1983472108840896E-3</c:v>
                </c:pt>
                <c:pt idx="1">
                  <c:v>2.75482088327408E-3</c:v>
                </c:pt>
                <c:pt idx="2">
                  <c:v>2.41046833992004E-2</c:v>
                </c:pt>
                <c:pt idx="3">
                  <c:v>1.99724519252777E-2</c:v>
                </c:pt>
                <c:pt idx="4">
                  <c:v>5.0964188575744605E-2</c:v>
                </c:pt>
                <c:pt idx="5">
                  <c:v>5.30303049087524E-2</c:v>
                </c:pt>
                <c:pt idx="6">
                  <c:v>4.5454545021057099E-2</c:v>
                </c:pt>
                <c:pt idx="7">
                  <c:v>0.100550966262817</c:v>
                </c:pt>
                <c:pt idx="8">
                  <c:v>0.11363636016845699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2FD-4FFC-A68B-AB2A51853183}"/>
            </c:ext>
          </c:extLst>
        </c:ser>
        <c:ser>
          <c:idx val="9"/>
          <c:order val="9"/>
          <c:tx>
            <c:strRef>
              <c:f>'Dom7'!$K$1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2FD-4FFC-A68B-AB2A518531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2FD-4FFC-A68B-AB2A518531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2FD-4FFC-A68B-AB2A518531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2FD-4FFC-A68B-AB2A5185318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'Dom7'!$A$2:$A$10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L’opposizione</c:v>
                </c:pt>
                <c:pt idx="8">
                  <c:v>I media</c:v>
                </c:pt>
              </c:strCache>
            </c:strRef>
          </c:cat>
          <c:val>
            <c:numRef>
              <c:f>'Dom7'!$K$2:$K$10</c:f>
              <c:numCache>
                <c:formatCode>#,#00%</c:formatCode>
                <c:ptCount val="9"/>
                <c:pt idx="0">
                  <c:v>1.1707988977432299E-2</c:v>
                </c:pt>
                <c:pt idx="1">
                  <c:v>3.4435260295867898E-3</c:v>
                </c:pt>
                <c:pt idx="2">
                  <c:v>2.5482094287872303E-2</c:v>
                </c:pt>
                <c:pt idx="3">
                  <c:v>2.2038567066192602E-2</c:v>
                </c:pt>
                <c:pt idx="4">
                  <c:v>7.5757575035095198E-2</c:v>
                </c:pt>
                <c:pt idx="5">
                  <c:v>7.02479362487793E-2</c:v>
                </c:pt>
                <c:pt idx="6">
                  <c:v>0.108126726150513</c:v>
                </c:pt>
                <c:pt idx="7">
                  <c:v>0.15977961540222199</c:v>
                </c:pt>
                <c:pt idx="8">
                  <c:v>0.21349863052368201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2FD-4FFC-A68B-AB2A51853183}"/>
            </c:ext>
          </c:extLst>
        </c:ser>
        <c:ser>
          <c:idx val="10"/>
          <c:order val="10"/>
          <c:tx>
            <c:strRef>
              <c:f>'Dom7'!$L$1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2FD-4FFC-A68B-AB2A518531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2FD-4FFC-A68B-AB2A518531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2FD-4FFC-A68B-AB2A518531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2FD-4FFC-A68B-AB2A5185318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2FD-4FFC-A68B-AB2A5185318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'Dom7'!$A$2:$A$10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L’opposizione</c:v>
                </c:pt>
                <c:pt idx="8">
                  <c:v>I media</c:v>
                </c:pt>
              </c:strCache>
            </c:strRef>
          </c:cat>
          <c:val>
            <c:numRef>
              <c:f>'Dom7'!$L$2:$L$10</c:f>
              <c:numCache>
                <c:formatCode>#,#00%</c:formatCode>
                <c:ptCount val="9"/>
                <c:pt idx="0">
                  <c:v>1.7906335592269899E-2</c:v>
                </c:pt>
                <c:pt idx="1">
                  <c:v>3.5812671184539797E-2</c:v>
                </c:pt>
                <c:pt idx="2">
                  <c:v>1.99724519252777E-2</c:v>
                </c:pt>
                <c:pt idx="3">
                  <c:v>2.41046833992004E-2</c:v>
                </c:pt>
                <c:pt idx="4">
                  <c:v>1.5151515007019001E-2</c:v>
                </c:pt>
                <c:pt idx="5">
                  <c:v>7.7134985923767094E-2</c:v>
                </c:pt>
                <c:pt idx="6">
                  <c:v>0.29889806747436498</c:v>
                </c:pt>
                <c:pt idx="7">
                  <c:v>8.0578508377075198E-2</c:v>
                </c:pt>
                <c:pt idx="8">
                  <c:v>6.1983472108840896E-3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D2FD-4FFC-A68B-AB2A51853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6094248"/>
        <c:axId val="346091112"/>
      </c:barChart>
      <c:catAx>
        <c:axId val="3460942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it-IT"/>
          </a:p>
        </c:txPr>
        <c:crossAx val="346091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091112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46094248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Dom7NET3!$B$1</c:f>
              <c:strCache>
                <c:ptCount val="1"/>
                <c:pt idx="0">
                  <c:v>voti 9-10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1F-4076-AD43-4CA3D0DD0784}"/>
                </c:ext>
              </c:extLst>
            </c:dLbl>
            <c:dLbl>
              <c:idx val="1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1F-4076-AD43-4CA3D0DD0784}"/>
                </c:ext>
              </c:extLst>
            </c:dLbl>
            <c:dLbl>
              <c:idx val="2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1F-4076-AD43-4CA3D0DD0784}"/>
                </c:ext>
              </c:extLst>
            </c:dLbl>
            <c:dLbl>
              <c:idx val="3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1F-4076-AD43-4CA3D0DD0784}"/>
                </c:ext>
              </c:extLst>
            </c:dLbl>
            <c:dLbl>
              <c:idx val="4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1F-4076-AD43-4CA3D0DD0784}"/>
                </c:ext>
              </c:extLst>
            </c:dLbl>
            <c:dLbl>
              <c:idx val="5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1F-4076-AD43-4CA3D0DD0784}"/>
                </c:ext>
              </c:extLst>
            </c:dLbl>
            <c:dLbl>
              <c:idx val="6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1F-4076-AD43-4CA3D0DD0784}"/>
                </c:ext>
              </c:extLst>
            </c:dLbl>
            <c:dLbl>
              <c:idx val="7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1F-4076-AD43-4CA3D0DD0784}"/>
                </c:ext>
              </c:extLst>
            </c:dLbl>
            <c:dLbl>
              <c:idx val="8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1F-4076-AD43-4CA3D0DD0784}"/>
                </c:ext>
              </c:extLst>
            </c:dLbl>
            <c:numFmt formatCode="0.0%" sourceLinked="0"/>
            <c:spPr>
              <a:solidFill>
                <a:srgbClr val="0066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Dom7NET3!$A$2:$A$10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La maggioranza</c:v>
                </c:pt>
                <c:pt idx="4">
                  <c:v>Il Governo</c:v>
                </c:pt>
                <c:pt idx="5">
                  <c:v>Gli Italiani in generale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Dom7NET3!$B$2:$B$10</c:f>
              <c:numCache>
                <c:formatCode>#,#00%</c:formatCode>
                <c:ptCount val="9"/>
                <c:pt idx="0">
                  <c:v>0.49862258911132801</c:v>
                </c:pt>
                <c:pt idx="1">
                  <c:v>0.33057849884033202</c:v>
                </c:pt>
                <c:pt idx="2">
                  <c:v>0.189393939971924</c:v>
                </c:pt>
                <c:pt idx="3">
                  <c:v>0.105371904373169</c:v>
                </c:pt>
                <c:pt idx="4">
                  <c:v>0.104683198928833</c:v>
                </c:pt>
                <c:pt idx="5">
                  <c:v>8.9531679153442401E-2</c:v>
                </c:pt>
                <c:pt idx="6">
                  <c:v>4.7520661354064894E-2</c:v>
                </c:pt>
                <c:pt idx="7">
                  <c:v>2.47933888435364E-2</c:v>
                </c:pt>
                <c:pt idx="8">
                  <c:v>1.8595041036605798E-2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01F-4076-AD43-4CA3D0DD0784}"/>
            </c:ext>
          </c:extLst>
        </c:ser>
        <c:ser>
          <c:idx val="1"/>
          <c:order val="1"/>
          <c:tx>
            <c:strRef>
              <c:f>Dom7NET3!$C$1</c:f>
              <c:strCache>
                <c:ptCount val="1"/>
                <c:pt idx="0">
                  <c:v>voti 7-8</c:v>
                </c:pt>
              </c:strCache>
            </c:strRef>
          </c:tx>
          <c:spPr>
            <a:solidFill>
              <a:srgbClr val="93D0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1F-4076-AD43-4CA3D0DD0784}"/>
                </c:ext>
              </c:extLst>
            </c:dLbl>
            <c:dLbl>
              <c:idx val="1"/>
              <c:layout>
                <c:manualLayout>
                  <c:x val="-1.0031803856387847E-16"/>
                  <c:y val="-2.100823794084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1F-4076-AD43-4CA3D0DD0784}"/>
                </c:ext>
              </c:extLst>
            </c:dLbl>
            <c:dLbl>
              <c:idx val="2"/>
              <c:layout>
                <c:manualLayout>
                  <c:x val="0"/>
                  <c:y val="-2.100823794084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01F-4076-AD43-4CA3D0DD0784}"/>
                </c:ext>
              </c:extLst>
            </c:dLbl>
            <c:dLbl>
              <c:idx val="3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1F-4076-AD43-4CA3D0DD0784}"/>
                </c:ext>
              </c:extLst>
            </c:dLbl>
            <c:dLbl>
              <c:idx val="4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01F-4076-AD43-4CA3D0DD0784}"/>
                </c:ext>
              </c:extLst>
            </c:dLbl>
            <c:dLbl>
              <c:idx val="5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01F-4076-AD43-4CA3D0DD0784}"/>
                </c:ext>
              </c:extLst>
            </c:dLbl>
            <c:dLbl>
              <c:idx val="6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01F-4076-AD43-4CA3D0DD0784}"/>
                </c:ext>
              </c:extLst>
            </c:dLbl>
            <c:dLbl>
              <c:idx val="7"/>
              <c:layout>
                <c:manualLayout>
                  <c:x val="1.8105849582172703E-2"/>
                  <c:y val="-2.1007970333983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1F-4076-AD43-4CA3D0DD0784}"/>
                </c:ext>
              </c:extLst>
            </c:dLbl>
            <c:dLbl>
              <c:idx val="8"/>
              <c:layout>
                <c:manualLayout>
                  <c:x val="1.532033426183844E-2"/>
                  <c:y val="-2.1007729538394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01F-4076-AD43-4CA3D0DD0784}"/>
                </c:ext>
              </c:extLst>
            </c:dLbl>
            <c:numFmt formatCode="0.0%" sourceLinked="0"/>
            <c:spPr>
              <a:solidFill>
                <a:srgbClr val="93D05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Dom7NET3!$A$2:$A$10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La maggioranza</c:v>
                </c:pt>
                <c:pt idx="4">
                  <c:v>Il Governo</c:v>
                </c:pt>
                <c:pt idx="5">
                  <c:v>Gli Italiani in generale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Dom7NET3!$C$2:$C$10</c:f>
              <c:numCache>
                <c:formatCode>#,#00%</c:formatCode>
                <c:ptCount val="9"/>
                <c:pt idx="0">
                  <c:v>0.34641872406005902</c:v>
                </c:pt>
                <c:pt idx="1">
                  <c:v>0.46418731689453097</c:v>
                </c:pt>
                <c:pt idx="2">
                  <c:v>0.40358127593994098</c:v>
                </c:pt>
                <c:pt idx="3">
                  <c:v>0.28581266403198202</c:v>
                </c:pt>
                <c:pt idx="4">
                  <c:v>0.34022037506103503</c:v>
                </c:pt>
                <c:pt idx="5">
                  <c:v>0.366391181945801</c:v>
                </c:pt>
                <c:pt idx="6">
                  <c:v>0.15840220451355</c:v>
                </c:pt>
                <c:pt idx="7">
                  <c:v>0.10192837715148899</c:v>
                </c:pt>
                <c:pt idx="8">
                  <c:v>9.7796144485473593E-2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01F-4076-AD43-4CA3D0DD0784}"/>
            </c:ext>
          </c:extLst>
        </c:ser>
        <c:ser>
          <c:idx val="2"/>
          <c:order val="2"/>
          <c:tx>
            <c:strRef>
              <c:f>Dom7NET3!$D$1</c:f>
              <c:strCache>
                <c:ptCount val="1"/>
                <c:pt idx="0">
                  <c:v>voti 1-6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0063607712775693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01F-4076-AD43-4CA3D0DD0784}"/>
                </c:ext>
              </c:extLst>
            </c:dLbl>
            <c:dLbl>
              <c:idx val="1"/>
              <c:layout>
                <c:manualLayout>
                  <c:x val="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01F-4076-AD43-4CA3D0DD0784}"/>
                </c:ext>
              </c:extLst>
            </c:dLbl>
            <c:dLbl>
              <c:idx val="2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01F-4076-AD43-4CA3D0DD0784}"/>
                </c:ext>
              </c:extLst>
            </c:dLbl>
            <c:dLbl>
              <c:idx val="3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01F-4076-AD43-4CA3D0DD0784}"/>
                </c:ext>
              </c:extLst>
            </c:dLbl>
            <c:dLbl>
              <c:idx val="4"/>
              <c:layout>
                <c:manualLayout>
                  <c:x val="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01F-4076-AD43-4CA3D0DD0784}"/>
                </c:ext>
              </c:extLst>
            </c:dLbl>
            <c:dLbl>
              <c:idx val="5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01F-4076-AD43-4CA3D0DD0784}"/>
                </c:ext>
              </c:extLst>
            </c:dLbl>
            <c:dLbl>
              <c:idx val="6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B01F-4076-AD43-4CA3D0DD0784}"/>
                </c:ext>
              </c:extLst>
            </c:dLbl>
            <c:dLbl>
              <c:idx val="7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01F-4076-AD43-4CA3D0DD0784}"/>
                </c:ext>
              </c:extLst>
            </c:dLbl>
            <c:dLbl>
              <c:idx val="8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01F-4076-AD43-4CA3D0DD0784}"/>
                </c:ext>
              </c:extLst>
            </c:dLbl>
            <c:numFmt formatCode="0.0%" sourceLinked="0"/>
            <c:spPr>
              <a:solidFill>
                <a:srgbClr val="FFFF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Dom7NET3!$A$2:$A$10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La maggioranza</c:v>
                </c:pt>
                <c:pt idx="4">
                  <c:v>Il Governo</c:v>
                </c:pt>
                <c:pt idx="5">
                  <c:v>Gli Italiani in generale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Dom7NET3!$D$2:$D$10</c:f>
              <c:numCache>
                <c:formatCode>#,#00%</c:formatCode>
                <c:ptCount val="9"/>
                <c:pt idx="0">
                  <c:v>0.13705234527587901</c:v>
                </c:pt>
                <c:pt idx="1">
                  <c:v>0.16942148208618199</c:v>
                </c:pt>
                <c:pt idx="2">
                  <c:v>0.38705234527587895</c:v>
                </c:pt>
                <c:pt idx="3">
                  <c:v>0.531680450439453</c:v>
                </c:pt>
                <c:pt idx="4">
                  <c:v>0.53994491577148407</c:v>
                </c:pt>
                <c:pt idx="5">
                  <c:v>0.51997245788574198</c:v>
                </c:pt>
                <c:pt idx="6">
                  <c:v>0.495179061889648</c:v>
                </c:pt>
                <c:pt idx="7">
                  <c:v>0.867079925537109</c:v>
                </c:pt>
                <c:pt idx="8">
                  <c:v>0.80303031921386703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B01F-4076-AD43-4CA3D0DD0784}"/>
            </c:ext>
          </c:extLst>
        </c:ser>
        <c:ser>
          <c:idx val="3"/>
          <c:order val="3"/>
          <c:tx>
            <c:strRef>
              <c:f>Dom7NET3!$E$1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01F-4076-AD43-4CA3D0DD0784}"/>
                </c:ext>
              </c:extLst>
            </c:dLbl>
            <c:dLbl>
              <c:idx val="1"/>
              <c:layout>
                <c:manualLayout>
                  <c:x val="0"/>
                  <c:y val="-2.100823794084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01F-4076-AD43-4CA3D0DD0784}"/>
                </c:ext>
              </c:extLst>
            </c:dLbl>
            <c:dLbl>
              <c:idx val="2"/>
              <c:layout>
                <c:manualLayout>
                  <c:x val="0"/>
                  <c:y val="-2.100823794084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01F-4076-AD43-4CA3D0DD0784}"/>
                </c:ext>
              </c:extLst>
            </c:dLbl>
            <c:dLbl>
              <c:idx val="3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01F-4076-AD43-4CA3D0DD0784}"/>
                </c:ext>
              </c:extLst>
            </c:dLbl>
            <c:dLbl>
              <c:idx val="4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01F-4076-AD43-4CA3D0DD0784}"/>
                </c:ext>
              </c:extLst>
            </c:dLbl>
            <c:dLbl>
              <c:idx val="5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01F-4076-AD43-4CA3D0DD0784}"/>
                </c:ext>
              </c:extLst>
            </c:dLbl>
            <c:dLbl>
              <c:idx val="6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01F-4076-AD43-4CA3D0DD0784}"/>
                </c:ext>
              </c:extLst>
            </c:dLbl>
            <c:dLbl>
              <c:idx val="7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01F-4076-AD43-4CA3D0DD0784}"/>
                </c:ext>
              </c:extLst>
            </c:dLbl>
            <c:dLbl>
              <c:idx val="8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01F-4076-AD43-4CA3D0DD0784}"/>
                </c:ext>
              </c:extLst>
            </c:dLbl>
            <c:numFmt formatCode="0.0%" sourceLinked="0"/>
            <c:spPr>
              <a:solidFill>
                <a:srgbClr val="A5A5A5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Dom7NET3!$A$2:$A$10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La maggioranza</c:v>
                </c:pt>
                <c:pt idx="4">
                  <c:v>Il Governo</c:v>
                </c:pt>
                <c:pt idx="5">
                  <c:v>Gli Italiani in generale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Dom7NET3!$E$2:$E$10</c:f>
              <c:numCache>
                <c:formatCode>#,#00%</c:formatCode>
                <c:ptCount val="9"/>
                <c:pt idx="0">
                  <c:v>1.7906335592269899E-2</c:v>
                </c:pt>
                <c:pt idx="1">
                  <c:v>3.5812671184539797E-2</c:v>
                </c:pt>
                <c:pt idx="2">
                  <c:v>1.99724519252777E-2</c:v>
                </c:pt>
                <c:pt idx="3">
                  <c:v>7.7134985923767094E-2</c:v>
                </c:pt>
                <c:pt idx="4">
                  <c:v>1.5151515007019001E-2</c:v>
                </c:pt>
                <c:pt idx="5">
                  <c:v>2.41046833992004E-2</c:v>
                </c:pt>
                <c:pt idx="6">
                  <c:v>0.29889806747436498</c:v>
                </c:pt>
                <c:pt idx="7">
                  <c:v>6.1983472108840896E-3</c:v>
                </c:pt>
                <c:pt idx="8">
                  <c:v>8.0578508377075198E-2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B01F-4076-AD43-4CA3D0DD0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6091504"/>
        <c:axId val="346086016"/>
      </c:barChart>
      <c:catAx>
        <c:axId val="34609150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it-IT"/>
          </a:p>
        </c:txPr>
        <c:crossAx val="346086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086016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46091504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Dom7NET1!$B$1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B-4753-B53F-981529C64560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B-4753-B53F-981529C64560}"/>
                </c:ext>
              </c:extLst>
            </c:dLbl>
            <c:dLbl>
              <c:idx val="2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4B-4753-B53F-981529C64560}"/>
                </c:ext>
              </c:extLst>
            </c:dLbl>
            <c:dLbl>
              <c:idx val="3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4B-4753-B53F-981529C64560}"/>
                </c:ext>
              </c:extLst>
            </c:dLbl>
            <c:dLbl>
              <c:idx val="4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4B-4753-B53F-981529C64560}"/>
                </c:ext>
              </c:extLst>
            </c:dLbl>
            <c:dLbl>
              <c:idx val="5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4B-4753-B53F-981529C64560}"/>
                </c:ext>
              </c:extLst>
            </c:dLbl>
            <c:dLbl>
              <c:idx val="6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4B-4753-B53F-981529C64560}"/>
                </c:ext>
              </c:extLst>
            </c:dLbl>
            <c:dLbl>
              <c:idx val="7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4B-4753-B53F-981529C64560}"/>
                </c:ext>
              </c:extLst>
            </c:dLbl>
            <c:dLbl>
              <c:idx val="8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4B-4753-B53F-981529C64560}"/>
                </c:ext>
              </c:extLst>
            </c:dLbl>
            <c:numFmt formatCode="0.0%" sourceLinked="0"/>
            <c:spPr>
              <a:solidFill>
                <a:srgbClr val="0066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Dom7NET1!$A$2:$A$10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Il Governo</c:v>
                </c:pt>
                <c:pt idx="4">
                  <c:v>Gli Italiani in generale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Dom7NET1!$B$2:$B$10</c:f>
              <c:numCache>
                <c:formatCode>#,#00%</c:formatCode>
                <c:ptCount val="9"/>
                <c:pt idx="0">
                  <c:v>0.74035812377929699</c:v>
                </c:pt>
                <c:pt idx="1">
                  <c:v>0.62258953094482405</c:v>
                </c:pt>
                <c:pt idx="2">
                  <c:v>0.40289257049560495</c:v>
                </c:pt>
                <c:pt idx="3">
                  <c:v>0.27823692321777299</c:v>
                </c:pt>
                <c:pt idx="4">
                  <c:v>0.256198348999023</c:v>
                </c:pt>
                <c:pt idx="5">
                  <c:v>0.23622589111328099</c:v>
                </c:pt>
                <c:pt idx="6">
                  <c:v>0.128099174499512</c:v>
                </c:pt>
                <c:pt idx="7">
                  <c:v>6.2672176361084006E-2</c:v>
                </c:pt>
                <c:pt idx="8">
                  <c:v>5.9228649139404295E-2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F4B-4753-B53F-981529C64560}"/>
            </c:ext>
          </c:extLst>
        </c:ser>
        <c:ser>
          <c:idx val="1"/>
          <c:order val="1"/>
          <c:tx>
            <c:strRef>
              <c:f>Dom7NET1!$C$1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Dom7NET1!$A$2:$A$10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Il Governo</c:v>
                </c:pt>
                <c:pt idx="4">
                  <c:v>Gli Italiani in generale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Dom7NET1!$C$2:$C$10</c:f>
              <c:numCache>
                <c:formatCode>#,#00%</c:formatCode>
                <c:ptCount val="9"/>
                <c:pt idx="0">
                  <c:v>0.167355365753174</c:v>
                </c:pt>
                <c:pt idx="1">
                  <c:v>0.26170799255371102</c:v>
                </c:pt>
                <c:pt idx="2">
                  <c:v>0.33057849884033202</c:v>
                </c:pt>
                <c:pt idx="3">
                  <c:v>0.31611570358276397</c:v>
                </c:pt>
                <c:pt idx="4">
                  <c:v>0.39531681060791002</c:v>
                </c:pt>
                <c:pt idx="5">
                  <c:v>0.305785121917725</c:v>
                </c:pt>
                <c:pt idx="6">
                  <c:v>0.19628099441528299</c:v>
                </c:pt>
                <c:pt idx="7">
                  <c:v>0.16460054397583002</c:v>
                </c:pt>
                <c:pt idx="8">
                  <c:v>0.18595041275024399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F4B-4753-B53F-981529C64560}"/>
            </c:ext>
          </c:extLst>
        </c:ser>
        <c:ser>
          <c:idx val="2"/>
          <c:order val="2"/>
          <c:tx>
            <c:strRef>
              <c:f>Dom7NET1!$D$1</c:f>
              <c:strCache>
                <c:ptCount val="1"/>
                <c:pt idx="0">
                  <c:v>voti 1-5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4B-4753-B53F-981529C64560}"/>
                </c:ext>
              </c:extLst>
            </c:dLbl>
            <c:dLbl>
              <c:idx val="1"/>
              <c:layout>
                <c:manualLayout>
                  <c:x val="0"/>
                  <c:y val="-2.100823794084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4B-4753-B53F-981529C64560}"/>
                </c:ext>
              </c:extLst>
            </c:dLbl>
            <c:dLbl>
              <c:idx val="2"/>
              <c:layout>
                <c:manualLayout>
                  <c:x val="0"/>
                  <c:y val="-2.100823794084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F4B-4753-B53F-981529C64560}"/>
                </c:ext>
              </c:extLst>
            </c:dLbl>
            <c:dLbl>
              <c:idx val="3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F4B-4753-B53F-981529C64560}"/>
                </c:ext>
              </c:extLst>
            </c:dLbl>
            <c:dLbl>
              <c:idx val="4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F4B-4753-B53F-981529C64560}"/>
                </c:ext>
              </c:extLst>
            </c:dLbl>
            <c:dLbl>
              <c:idx val="5"/>
              <c:layout>
                <c:manualLayout>
                  <c:x val="-1.0031803856387847E-16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F4B-4753-B53F-981529C64560}"/>
                </c:ext>
              </c:extLst>
            </c:dLbl>
            <c:dLbl>
              <c:idx val="6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F4B-4753-B53F-981529C64560}"/>
                </c:ext>
              </c:extLst>
            </c:dLbl>
            <c:dLbl>
              <c:idx val="7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F4B-4753-B53F-981529C64560}"/>
                </c:ext>
              </c:extLst>
            </c:dLbl>
            <c:dLbl>
              <c:idx val="8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F4B-4753-B53F-981529C64560}"/>
                </c:ext>
              </c:extLst>
            </c:dLbl>
            <c:numFmt formatCode="0.0%" sourceLinked="0"/>
            <c:spPr>
              <a:solidFill>
                <a:srgbClr val="FFC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Dom7NET1!$A$2:$A$10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Il Governo</c:v>
                </c:pt>
                <c:pt idx="4">
                  <c:v>Gli Italiani in generale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Dom7NET1!$D$2:$D$10</c:f>
              <c:numCache>
                <c:formatCode>#,#00%</c:formatCode>
                <c:ptCount val="9"/>
                <c:pt idx="0">
                  <c:v>7.4380164146423303E-2</c:v>
                </c:pt>
                <c:pt idx="1">
                  <c:v>7.9889807701110802E-2</c:v>
                </c:pt>
                <c:pt idx="2">
                  <c:v>0.24655647277831999</c:v>
                </c:pt>
                <c:pt idx="3">
                  <c:v>0.39049587249755902</c:v>
                </c:pt>
                <c:pt idx="4">
                  <c:v>0.32438014984130903</c:v>
                </c:pt>
                <c:pt idx="5">
                  <c:v>0.38085399627685496</c:v>
                </c:pt>
                <c:pt idx="6">
                  <c:v>0.37672176361083998</c:v>
                </c:pt>
                <c:pt idx="7">
                  <c:v>0.76652893066406302</c:v>
                </c:pt>
                <c:pt idx="8">
                  <c:v>0.67424240112304701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F4B-4753-B53F-981529C64560}"/>
            </c:ext>
          </c:extLst>
        </c:ser>
        <c:ser>
          <c:idx val="3"/>
          <c:order val="3"/>
          <c:tx>
            <c:strRef>
              <c:f>Dom7NET1!$E$1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F4B-4753-B53F-981529C64560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F4B-4753-B53F-981529C64560}"/>
                </c:ext>
              </c:extLst>
            </c:dLbl>
            <c:dLbl>
              <c:idx val="2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F4B-4753-B53F-981529C64560}"/>
                </c:ext>
              </c:extLst>
            </c:dLbl>
            <c:dLbl>
              <c:idx val="3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F4B-4753-B53F-981529C64560}"/>
                </c:ext>
              </c:extLst>
            </c:dLbl>
            <c:dLbl>
              <c:idx val="4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F4B-4753-B53F-981529C64560}"/>
                </c:ext>
              </c:extLst>
            </c:dLbl>
            <c:dLbl>
              <c:idx val="5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F4B-4753-B53F-981529C64560}"/>
                </c:ext>
              </c:extLst>
            </c:dLbl>
            <c:dLbl>
              <c:idx val="6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F4B-4753-B53F-981529C64560}"/>
                </c:ext>
              </c:extLst>
            </c:dLbl>
            <c:dLbl>
              <c:idx val="7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F4B-4753-B53F-981529C64560}"/>
                </c:ext>
              </c:extLst>
            </c:dLbl>
            <c:dLbl>
              <c:idx val="8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F4B-4753-B53F-981529C64560}"/>
                </c:ext>
              </c:extLst>
            </c:dLbl>
            <c:numFmt formatCode="0.0%" sourceLinked="0"/>
            <c:spPr>
              <a:solidFill>
                <a:srgbClr val="A5A5A5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Dom7NET1!$A$2:$A$10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Il Governo</c:v>
                </c:pt>
                <c:pt idx="4">
                  <c:v>Gli Italiani in generale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Dom7NET1!$E$2:$E$10</c:f>
              <c:numCache>
                <c:formatCode>#,#00%</c:formatCode>
                <c:ptCount val="9"/>
                <c:pt idx="0">
                  <c:v>1.7906335592269899E-2</c:v>
                </c:pt>
                <c:pt idx="1">
                  <c:v>3.5812671184539797E-2</c:v>
                </c:pt>
                <c:pt idx="2">
                  <c:v>1.99724519252777E-2</c:v>
                </c:pt>
                <c:pt idx="3">
                  <c:v>1.5151515007019001E-2</c:v>
                </c:pt>
                <c:pt idx="4">
                  <c:v>2.41046833992004E-2</c:v>
                </c:pt>
                <c:pt idx="5">
                  <c:v>7.7134985923767094E-2</c:v>
                </c:pt>
                <c:pt idx="6">
                  <c:v>0.29889806747436498</c:v>
                </c:pt>
                <c:pt idx="7">
                  <c:v>6.1983472108840896E-3</c:v>
                </c:pt>
                <c:pt idx="8">
                  <c:v>8.0578508377075198E-2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F4B-4753-B53F-981529C64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6092288"/>
        <c:axId val="346095424"/>
      </c:barChart>
      <c:catAx>
        <c:axId val="3460922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it-IT"/>
          </a:p>
        </c:txPr>
        <c:crossAx val="346095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095424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46092288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Dom7NET2!$B$1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Dom7NET2!$A$2:$A$10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Dom7NET2!$B$2:$B$10</c:f>
              <c:numCache>
                <c:formatCode>#,#00%</c:formatCode>
                <c:ptCount val="9"/>
                <c:pt idx="0">
                  <c:v>0.845041351318359</c:v>
                </c:pt>
                <c:pt idx="1">
                  <c:v>0.79476585388183596</c:v>
                </c:pt>
                <c:pt idx="2">
                  <c:v>0.59297519683837896</c:v>
                </c:pt>
                <c:pt idx="3">
                  <c:v>0.45592285156250001</c:v>
                </c:pt>
                <c:pt idx="4">
                  <c:v>0.44490356445312501</c:v>
                </c:pt>
                <c:pt idx="5">
                  <c:v>0.39118457794189504</c:v>
                </c:pt>
                <c:pt idx="6">
                  <c:v>0.20592287063598602</c:v>
                </c:pt>
                <c:pt idx="7">
                  <c:v>0.12672176361084</c:v>
                </c:pt>
                <c:pt idx="8">
                  <c:v>0.11639118194580099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3-40DF-BE78-5FE8DF518672}"/>
            </c:ext>
          </c:extLst>
        </c:ser>
        <c:ser>
          <c:idx val="1"/>
          <c:order val="1"/>
          <c:tx>
            <c:strRef>
              <c:f>Dom7NET2!$C$1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0031803856387847E-16"/>
                  <c:y val="2.100856878184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D3-40DF-BE78-5FE8DF518672}"/>
                </c:ext>
              </c:extLst>
            </c:dLbl>
            <c:dLbl>
              <c:idx val="1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D3-40DF-BE78-5FE8DF518672}"/>
                </c:ext>
              </c:extLst>
            </c:dLbl>
            <c:dLbl>
              <c:idx val="2"/>
              <c:layout>
                <c:manualLayout>
                  <c:x val="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D3-40DF-BE78-5FE8DF518672}"/>
                </c:ext>
              </c:extLst>
            </c:dLbl>
            <c:dLbl>
              <c:idx val="3"/>
              <c:layout>
                <c:manualLayout>
                  <c:x val="0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D3-40DF-BE78-5FE8DF518672}"/>
                </c:ext>
              </c:extLst>
            </c:dLbl>
            <c:dLbl>
              <c:idx val="4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D3-40DF-BE78-5FE8DF518672}"/>
                </c:ext>
              </c:extLst>
            </c:dLbl>
            <c:dLbl>
              <c:idx val="5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D3-40DF-BE78-5FE8DF518672}"/>
                </c:ext>
              </c:extLst>
            </c:dLbl>
            <c:dLbl>
              <c:idx val="6"/>
              <c:layout>
                <c:manualLayout>
                  <c:x val="-1.0031803856387847E-16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D3-40DF-BE78-5FE8DF518672}"/>
                </c:ext>
              </c:extLst>
            </c:dLbl>
            <c:dLbl>
              <c:idx val="7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D3-40DF-BE78-5FE8DF518672}"/>
                </c:ext>
              </c:extLst>
            </c:dLbl>
            <c:dLbl>
              <c:idx val="8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D3-40DF-BE78-5FE8DF518672}"/>
                </c:ext>
              </c:extLst>
            </c:dLbl>
            <c:numFmt formatCode="0.0%" sourceLinked="0"/>
            <c:spPr>
              <a:solidFill>
                <a:srgbClr val="FFFFCC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Dom7NET2!$A$2:$A$10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Dom7NET2!$C$2:$C$10</c:f>
              <c:numCache>
                <c:formatCode>#,#00%</c:formatCode>
                <c:ptCount val="9"/>
                <c:pt idx="0">
                  <c:v>9.1597795486450195E-2</c:v>
                </c:pt>
                <c:pt idx="1">
                  <c:v>0.139118461608887</c:v>
                </c:pt>
                <c:pt idx="2">
                  <c:v>0.239669418334961</c:v>
                </c:pt>
                <c:pt idx="3">
                  <c:v>0.35399448394775396</c:v>
                </c:pt>
                <c:pt idx="4">
                  <c:v>0.26377410888671898</c:v>
                </c:pt>
                <c:pt idx="5">
                  <c:v>0.27410469055175801</c:v>
                </c:pt>
                <c:pt idx="6">
                  <c:v>0.234159774780273</c:v>
                </c:pt>
                <c:pt idx="7">
                  <c:v>0.265840225219727</c:v>
                </c:pt>
                <c:pt idx="8">
                  <c:v>0.29820936203002901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6D3-40DF-BE78-5FE8DF518672}"/>
            </c:ext>
          </c:extLst>
        </c:ser>
        <c:ser>
          <c:idx val="2"/>
          <c:order val="2"/>
          <c:tx>
            <c:strRef>
              <c:f>Dom7NET2!$D$1</c:f>
              <c:strCache>
                <c:ptCount val="1"/>
                <c:pt idx="0">
                  <c:v>voti 1-4</c:v>
                </c:pt>
              </c:strCache>
            </c:strRef>
          </c:tx>
          <c:spPr>
            <a:solidFill>
              <a:srgbClr val="FE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0823794084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D3-40DF-BE78-5FE8DF518672}"/>
                </c:ext>
              </c:extLst>
            </c:dLbl>
            <c:dLbl>
              <c:idx val="1"/>
              <c:layout>
                <c:manualLayout>
                  <c:x val="-2.0063607712775693E-16"/>
                  <c:y val="-2.100823794084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6D3-40DF-BE78-5FE8DF518672}"/>
                </c:ext>
              </c:extLst>
            </c:dLbl>
            <c:dLbl>
              <c:idx val="2"/>
              <c:layout>
                <c:manualLayout>
                  <c:x val="-1.0031803856387847E-16"/>
                  <c:y val="-2.1008237940845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6D3-40DF-BE78-5FE8DF518672}"/>
                </c:ext>
              </c:extLst>
            </c:dLbl>
            <c:dLbl>
              <c:idx val="3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6D3-40DF-BE78-5FE8DF518672}"/>
                </c:ext>
              </c:extLst>
            </c:dLbl>
            <c:dLbl>
              <c:idx val="4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6D3-40DF-BE78-5FE8DF518672}"/>
                </c:ext>
              </c:extLst>
            </c:dLbl>
            <c:dLbl>
              <c:idx val="5"/>
              <c:layout>
                <c:manualLayout>
                  <c:x val="-1.0031803856387847E-16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6D3-40DF-BE78-5FE8DF518672}"/>
                </c:ext>
              </c:extLst>
            </c:dLbl>
            <c:dLbl>
              <c:idx val="6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6D3-40DF-BE78-5FE8DF518672}"/>
                </c:ext>
              </c:extLst>
            </c:dLbl>
            <c:dLbl>
              <c:idx val="7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6D3-40DF-BE78-5FE8DF518672}"/>
                </c:ext>
              </c:extLst>
            </c:dLbl>
            <c:dLbl>
              <c:idx val="8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6D3-40DF-BE78-5FE8DF518672}"/>
                </c:ext>
              </c:extLst>
            </c:dLbl>
            <c:numFmt formatCode="0.0%" sourceLinked="0"/>
            <c:spPr>
              <a:solidFill>
                <a:srgbClr val="FF0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Dom7NET2!$A$2:$A$10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Dom7NET2!$D$2:$D$10</c:f>
              <c:numCache>
                <c:formatCode>#,#00%</c:formatCode>
                <c:ptCount val="9"/>
                <c:pt idx="0">
                  <c:v>4.5454545021057099E-2</c:v>
                </c:pt>
                <c:pt idx="1">
                  <c:v>3.0303030014038099E-2</c:v>
                </c:pt>
                <c:pt idx="2">
                  <c:v>0.147382917404175</c:v>
                </c:pt>
                <c:pt idx="3">
                  <c:v>0.16597795486450198</c:v>
                </c:pt>
                <c:pt idx="4">
                  <c:v>0.27617080688476603</c:v>
                </c:pt>
                <c:pt idx="5">
                  <c:v>0.25757575988769499</c:v>
                </c:pt>
                <c:pt idx="6">
                  <c:v>0.261019287109375</c:v>
                </c:pt>
                <c:pt idx="7">
                  <c:v>0.60123966217041003</c:v>
                </c:pt>
                <c:pt idx="8">
                  <c:v>0.504820938110352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6D3-40DF-BE78-5FE8DF518672}"/>
            </c:ext>
          </c:extLst>
        </c:ser>
        <c:ser>
          <c:idx val="3"/>
          <c:order val="3"/>
          <c:tx>
            <c:strRef>
              <c:f>Dom7NET2!$E$1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100856878184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6D3-40DF-BE78-5FE8DF518672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6D3-40DF-BE78-5FE8DF518672}"/>
                </c:ext>
              </c:extLst>
            </c:dLbl>
            <c:dLbl>
              <c:idx val="2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6D3-40DF-BE78-5FE8DF518672}"/>
                </c:ext>
              </c:extLst>
            </c:dLbl>
            <c:dLbl>
              <c:idx val="3"/>
              <c:layout>
                <c:manualLayout>
                  <c:x val="0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6D3-40DF-BE78-5FE8DF518672}"/>
                </c:ext>
              </c:extLst>
            </c:dLbl>
            <c:dLbl>
              <c:idx val="4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6D3-40DF-BE78-5FE8DF518672}"/>
                </c:ext>
              </c:extLst>
            </c:dLbl>
            <c:dLbl>
              <c:idx val="5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6D3-40DF-BE78-5FE8DF518672}"/>
                </c:ext>
              </c:extLst>
            </c:dLbl>
            <c:dLbl>
              <c:idx val="6"/>
              <c:layout>
                <c:manualLayout>
                  <c:x val="0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6D3-40DF-BE78-5FE8DF518672}"/>
                </c:ext>
              </c:extLst>
            </c:dLbl>
            <c:dLbl>
              <c:idx val="7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6D3-40DF-BE78-5FE8DF518672}"/>
                </c:ext>
              </c:extLst>
            </c:dLbl>
            <c:dLbl>
              <c:idx val="8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6D3-40DF-BE78-5FE8DF518672}"/>
                </c:ext>
              </c:extLst>
            </c:dLbl>
            <c:numFmt formatCode="0.0%" sourceLinked="0"/>
            <c:spPr>
              <a:solidFill>
                <a:srgbClr val="A5A5A5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Dom7NET2!$A$2:$A$10</c:f>
              <c:strCache>
                <c:ptCount val="9"/>
                <c:pt idx="0">
                  <c:v>Le istituzioni sanitarie pubbliche</c:v>
                </c:pt>
                <c:pt idx="1">
                  <c:v>Le aziende</c:v>
                </c:pt>
                <c:pt idx="2">
                  <c:v>Le regioni più interessate (Lombardia, Veneto, Emilia-Romagna)</c:v>
                </c:pt>
                <c:pt idx="3">
                  <c:v>Gli Italiani in generale</c:v>
                </c:pt>
                <c:pt idx="4">
                  <c:v>Il Governo</c:v>
                </c:pt>
                <c:pt idx="5">
                  <c:v>La maggioranza</c:v>
                </c:pt>
                <c:pt idx="6">
                  <c:v>I sindacati</c:v>
                </c:pt>
                <c:pt idx="7">
                  <c:v>I media</c:v>
                </c:pt>
                <c:pt idx="8">
                  <c:v>L’opposizione</c:v>
                </c:pt>
              </c:strCache>
            </c:strRef>
          </c:cat>
          <c:val>
            <c:numRef>
              <c:f>Dom7NET2!$E$2:$E$10</c:f>
              <c:numCache>
                <c:formatCode>#,#00%</c:formatCode>
                <c:ptCount val="9"/>
                <c:pt idx="0">
                  <c:v>1.7906335592269899E-2</c:v>
                </c:pt>
                <c:pt idx="1">
                  <c:v>3.5812671184539797E-2</c:v>
                </c:pt>
                <c:pt idx="2">
                  <c:v>1.99724519252777E-2</c:v>
                </c:pt>
                <c:pt idx="3">
                  <c:v>2.41046833992004E-2</c:v>
                </c:pt>
                <c:pt idx="4">
                  <c:v>1.5151515007019001E-2</c:v>
                </c:pt>
                <c:pt idx="5">
                  <c:v>7.7134985923767094E-2</c:v>
                </c:pt>
                <c:pt idx="6">
                  <c:v>0.29889806747436498</c:v>
                </c:pt>
                <c:pt idx="7">
                  <c:v>6.1983472108840896E-3</c:v>
                </c:pt>
                <c:pt idx="8">
                  <c:v>8.0578508377075198E-2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6D3-40DF-BE78-5FE8DF518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6085624"/>
        <c:axId val="346086800"/>
      </c:barChart>
      <c:catAx>
        <c:axId val="346085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it-IT"/>
          </a:p>
        </c:txPr>
        <c:crossAx val="346086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6086800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46085624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Il Governo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tables!$D$309</c:f>
              <c:strCache>
                <c:ptCount val="1"/>
                <c:pt idx="0">
                  <c:v>Il Governo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8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CC1F-4C13-A042-32159C680EC4}"/>
              </c:ext>
            </c:extLst>
          </c:dPt>
          <c:dPt>
            <c:idx val="1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CC1F-4C13-A042-32159C680EC4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CC1F-4C13-A042-32159C680EC4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CC1F-4C13-A042-32159C680EC4}"/>
              </c:ext>
            </c:extLst>
          </c:dPt>
          <c:dPt>
            <c:idx val="4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CC1F-4C13-A042-32159C680EC4}"/>
              </c:ext>
            </c:extLst>
          </c:dPt>
          <c:dPt>
            <c:idx val="5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CC1F-4C13-A042-32159C680EC4}"/>
              </c:ext>
            </c:extLst>
          </c:dPt>
          <c:dPt>
            <c:idx val="6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CC1F-4C13-A042-32159C680EC4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CC1F-4C13-A042-32159C680EC4}"/>
              </c:ext>
            </c:extLst>
          </c:dPt>
          <c:dPt>
            <c:idx val="8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CC1F-4C13-A042-32159C680EC4}"/>
              </c:ext>
            </c:extLst>
          </c:dPt>
          <c:dPt>
            <c:idx val="9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CC1F-4C13-A042-32159C680EC4}"/>
              </c:ext>
            </c:extLst>
          </c:dPt>
          <c:dPt>
            <c:idx val="10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CC1F-4C13-A042-32159C680EC4}"/>
              </c:ext>
            </c:extLst>
          </c:dPt>
          <c:dLbls>
            <c:dLbl>
              <c:idx val="9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C1F-4C13-A042-32159C680EC4}"/>
                </c:ext>
              </c:extLst>
            </c:dLbl>
            <c:dLbl>
              <c:idx val="1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C1F-4C13-A042-32159C680EC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tables!$F$309:$F$319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non so</c:v>
                </c:pt>
              </c:strCache>
            </c:strRef>
          </c:cat>
          <c:val>
            <c:numRef>
              <c:f>tables!$G$309:$G$319</c:f>
              <c:numCache>
                <c:formatCode>#,#00%</c:formatCode>
                <c:ptCount val="11"/>
                <c:pt idx="0">
                  <c:v>7.5800000000000006E-2</c:v>
                </c:pt>
                <c:pt idx="1">
                  <c:v>5.0999999999999997E-2</c:v>
                </c:pt>
                <c:pt idx="2">
                  <c:v>7.9199999999999993E-2</c:v>
                </c:pt>
                <c:pt idx="3">
                  <c:v>7.0199999999999999E-2</c:v>
                </c:pt>
                <c:pt idx="4">
                  <c:v>0.1143</c:v>
                </c:pt>
                <c:pt idx="5">
                  <c:v>0.14940000000000001</c:v>
                </c:pt>
                <c:pt idx="6">
                  <c:v>0.16670000000000001</c:v>
                </c:pt>
                <c:pt idx="7">
                  <c:v>0.1736</c:v>
                </c:pt>
                <c:pt idx="8">
                  <c:v>7.7100000000000002E-2</c:v>
                </c:pt>
                <c:pt idx="9">
                  <c:v>2.75E-2</c:v>
                </c:pt>
                <c:pt idx="10">
                  <c:v>1.52E-2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C1F-4C13-A042-32159C680E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Il Governo</a:t>
            </a:r>
          </a:p>
        </c:rich>
      </c:tx>
      <c:layout>
        <c:manualLayout>
          <c:xMode val="edge"/>
          <c:yMode val="edge"/>
          <c:x val="0.45139025765165175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tables!$H$309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7FF-4B48-8BEE-AB83812DE54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34-4EA4-BAE7-97C7095568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34-4EA4-BAE7-97C7095568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34-4EA4-BAE7-97C7095568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34-4EA4-BAE7-97C7095568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34-4EA4-BAE7-97C7095568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34-4EA4-BAE7-97C7095568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34-4EA4-BAE7-97C709556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tables!$I$309:$AM$309</c:f>
              <c:numCache>
                <c:formatCode>General</c:formatCode>
                <c:ptCount val="31"/>
                <c:pt idx="0" formatCode="#,#00%">
                  <c:v>7.5800000000000006E-2</c:v>
                </c:pt>
                <c:pt idx="2" formatCode="0%">
                  <c:v>7.5199999999999989E-2</c:v>
                </c:pt>
                <c:pt idx="3" formatCode="0%">
                  <c:v>7.8100000000000003E-2</c:v>
                </c:pt>
                <c:pt idx="5" formatCode="0%">
                  <c:v>0.1042</c:v>
                </c:pt>
                <c:pt idx="6" formatCode="0%">
                  <c:v>8.7100000000000011E-2</c:v>
                </c:pt>
                <c:pt idx="7" formatCode="0%">
                  <c:v>7.1300000000000002E-2</c:v>
                </c:pt>
                <c:pt idx="8" formatCode="0%">
                  <c:v>6.1600000000000002E-2</c:v>
                </c:pt>
                <c:pt idx="9" formatCode="0%">
                  <c:v>6.6699999999999995E-2</c:v>
                </c:pt>
                <c:pt idx="11" formatCode="0%">
                  <c:v>7.6399999999999996E-2</c:v>
                </c:pt>
                <c:pt idx="12" formatCode="0%">
                  <c:v>6.9000000000000006E-2</c:v>
                </c:pt>
                <c:pt idx="13" formatCode="0%">
                  <c:v>8.1199999999999994E-2</c:v>
                </c:pt>
                <c:pt idx="15" formatCode="0%">
                  <c:v>6.9000000000000006E-2</c:v>
                </c:pt>
                <c:pt idx="16" formatCode="0%">
                  <c:v>7.980000000000001E-2</c:v>
                </c:pt>
                <c:pt idx="17" formatCode="0%">
                  <c:v>7.5499999999999998E-2</c:v>
                </c:pt>
                <c:pt idx="18" formatCode="0%">
                  <c:v>6.3799999999999996E-2</c:v>
                </c:pt>
                <c:pt idx="19" formatCode="0%">
                  <c:v>9.0200000000000002E-2</c:v>
                </c:pt>
                <c:pt idx="21" formatCode="0%">
                  <c:v>6.7699999999999996E-2</c:v>
                </c:pt>
                <c:pt idx="22" formatCode="0%">
                  <c:v>5.96E-2</c:v>
                </c:pt>
                <c:pt idx="23" formatCode="0%">
                  <c:v>0.10289999999999999</c:v>
                </c:pt>
                <c:pt idx="24" formatCode="0%">
                  <c:v>9.2799999999999994E-2</c:v>
                </c:pt>
                <c:pt idx="26" formatCode="0%">
                  <c:v>8.1000000000000003E-2</c:v>
                </c:pt>
                <c:pt idx="27" formatCode="0%">
                  <c:v>7.1800000000000003E-2</c:v>
                </c:pt>
                <c:pt idx="29" formatCode="0%">
                  <c:v>7.1900000000000006E-2</c:v>
                </c:pt>
                <c:pt idx="30" formatCode="0%">
                  <c:v>7.7800000000000008E-2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34-4EA4-BAE7-97C7095568D2}"/>
            </c:ext>
          </c:extLst>
        </c:ser>
        <c:ser>
          <c:idx val="1"/>
          <c:order val="1"/>
          <c:tx>
            <c:strRef>
              <c:f>tables!$H$310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E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7FF-4B48-8BEE-AB83812DE54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34-4EA4-BAE7-97C7095568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34-4EA4-BAE7-97C7095568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334-4EA4-BAE7-97C7095568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34-4EA4-BAE7-97C7095568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334-4EA4-BAE7-97C7095568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334-4EA4-BAE7-97C7095568D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334-4EA4-BAE7-97C7095568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334-4EA4-BAE7-97C7095568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334-4EA4-BAE7-97C709556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tables!$I$310:$AM$310</c:f>
              <c:numCache>
                <c:formatCode>General</c:formatCode>
                <c:ptCount val="31"/>
                <c:pt idx="0" formatCode="#,#00%">
                  <c:v>5.0999999999999997E-2</c:v>
                </c:pt>
                <c:pt idx="2" formatCode="0%">
                  <c:v>5.8299999999999998E-2</c:v>
                </c:pt>
                <c:pt idx="3" formatCode="0%">
                  <c:v>1.8600000000000002E-2</c:v>
                </c:pt>
                <c:pt idx="5" formatCode="0%">
                  <c:v>4.6900000000000004E-2</c:v>
                </c:pt>
                <c:pt idx="6" formatCode="0%">
                  <c:v>3.8300000000000001E-2</c:v>
                </c:pt>
                <c:pt idx="7" formatCode="0%">
                  <c:v>7.3599999999999999E-2</c:v>
                </c:pt>
                <c:pt idx="8" formatCode="0%">
                  <c:v>3.6400000000000002E-2</c:v>
                </c:pt>
                <c:pt idx="9" formatCode="0%">
                  <c:v>5.1299999999999998E-2</c:v>
                </c:pt>
                <c:pt idx="11" formatCode="0%">
                  <c:v>4.99E-2</c:v>
                </c:pt>
                <c:pt idx="12" formatCode="0%">
                  <c:v>6.4699999999999994E-2</c:v>
                </c:pt>
                <c:pt idx="13" formatCode="0%">
                  <c:v>3.6900000000000002E-2</c:v>
                </c:pt>
                <c:pt idx="15" formatCode="0%">
                  <c:v>4.3099999999999999E-2</c:v>
                </c:pt>
                <c:pt idx="16" formatCode="0%">
                  <c:v>5.0199999999999995E-2</c:v>
                </c:pt>
                <c:pt idx="17" formatCode="0%">
                  <c:v>6.6000000000000003E-2</c:v>
                </c:pt>
                <c:pt idx="18" formatCode="0%">
                  <c:v>4.2599999999999999E-2</c:v>
                </c:pt>
                <c:pt idx="19" formatCode="0%">
                  <c:v>4.5100000000000001E-2</c:v>
                </c:pt>
                <c:pt idx="21" formatCode="0%">
                  <c:v>5.5E-2</c:v>
                </c:pt>
                <c:pt idx="22" formatCode="0%">
                  <c:v>5.1100000000000007E-2</c:v>
                </c:pt>
                <c:pt idx="23" formatCode="0%">
                  <c:v>2.9399999999999999E-2</c:v>
                </c:pt>
                <c:pt idx="24" formatCode="0%">
                  <c:v>6.7500000000000004E-2</c:v>
                </c:pt>
                <c:pt idx="26" formatCode="0%">
                  <c:v>6.0299999999999999E-2</c:v>
                </c:pt>
                <c:pt idx="27" formatCode="0%">
                  <c:v>4.3799999999999999E-2</c:v>
                </c:pt>
                <c:pt idx="29" formatCode="0%">
                  <c:v>5.79E-2</c:v>
                </c:pt>
                <c:pt idx="30" formatCode="0%">
                  <c:v>4.7300000000000002E-2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334-4EA4-BAE7-97C7095568D2}"/>
            </c:ext>
          </c:extLst>
        </c:ser>
        <c:ser>
          <c:idx val="2"/>
          <c:order val="2"/>
          <c:tx>
            <c:strRef>
              <c:f>tables!$H$311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7FF-4B48-8BEE-AB83812DE54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334-4EA4-BAE7-97C7095568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334-4EA4-BAE7-97C7095568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334-4EA4-BAE7-97C7095568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334-4EA4-BAE7-97C7095568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334-4EA4-BAE7-97C7095568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334-4EA4-BAE7-97C7095568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334-4EA4-BAE7-97C709556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tables!$I$311:$AM$311</c:f>
              <c:numCache>
                <c:formatCode>General</c:formatCode>
                <c:ptCount val="31"/>
                <c:pt idx="0" formatCode="#,#00%">
                  <c:v>7.9199999999999993E-2</c:v>
                </c:pt>
                <c:pt idx="2" formatCode="0%">
                  <c:v>8.539999999999999E-2</c:v>
                </c:pt>
                <c:pt idx="3" formatCode="0%">
                  <c:v>5.2000000000000005E-2</c:v>
                </c:pt>
                <c:pt idx="5" formatCode="0%">
                  <c:v>7.2900000000000006E-2</c:v>
                </c:pt>
                <c:pt idx="6" formatCode="0%">
                  <c:v>7.3200000000000001E-2</c:v>
                </c:pt>
                <c:pt idx="7" formatCode="0%">
                  <c:v>6.6500000000000004E-2</c:v>
                </c:pt>
                <c:pt idx="8" formatCode="0%">
                  <c:v>9.8000000000000004E-2</c:v>
                </c:pt>
                <c:pt idx="9" formatCode="0%">
                  <c:v>8.72E-2</c:v>
                </c:pt>
                <c:pt idx="11" formatCode="0%">
                  <c:v>7.22E-2</c:v>
                </c:pt>
                <c:pt idx="12" formatCode="0%">
                  <c:v>0.10779999999999999</c:v>
                </c:pt>
                <c:pt idx="13" formatCode="0%">
                  <c:v>8.1199999999999994E-2</c:v>
                </c:pt>
                <c:pt idx="15" formatCode="0%">
                  <c:v>6.9000000000000006E-2</c:v>
                </c:pt>
                <c:pt idx="16" formatCode="0%">
                  <c:v>7.46E-2</c:v>
                </c:pt>
                <c:pt idx="17" formatCode="0%">
                  <c:v>0.14150000000000001</c:v>
                </c:pt>
                <c:pt idx="18" formatCode="0%">
                  <c:v>8.5099999999999995E-2</c:v>
                </c:pt>
                <c:pt idx="19" formatCode="0%">
                  <c:v>6.0199999999999997E-2</c:v>
                </c:pt>
                <c:pt idx="21" formatCode="0%">
                  <c:v>8.8800000000000004E-2</c:v>
                </c:pt>
                <c:pt idx="22" formatCode="0%">
                  <c:v>7.4499999999999997E-2</c:v>
                </c:pt>
                <c:pt idx="23" formatCode="0%">
                  <c:v>7.7199999999999991E-2</c:v>
                </c:pt>
                <c:pt idx="24" formatCode="0%">
                  <c:v>7.17E-2</c:v>
                </c:pt>
                <c:pt idx="26" formatCode="0%">
                  <c:v>9.3699999999999992E-2</c:v>
                </c:pt>
                <c:pt idx="27" formatCode="0%">
                  <c:v>6.8099999999999994E-2</c:v>
                </c:pt>
                <c:pt idx="29" formatCode="0%">
                  <c:v>8.9800000000000005E-2</c:v>
                </c:pt>
                <c:pt idx="30" formatCode="0%">
                  <c:v>7.3599999999999999E-2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7334-4EA4-BAE7-97C7095568D2}"/>
            </c:ext>
          </c:extLst>
        </c:ser>
        <c:ser>
          <c:idx val="3"/>
          <c:order val="3"/>
          <c:tx>
            <c:strRef>
              <c:f>tables!$H$312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7FF-4B48-8BEE-AB83812DE54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334-4EA4-BAE7-97C7095568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334-4EA4-BAE7-97C7095568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334-4EA4-BAE7-97C7095568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334-4EA4-BAE7-97C7095568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334-4EA4-BAE7-97C7095568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334-4EA4-BAE7-97C7095568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334-4EA4-BAE7-97C709556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tables!$I$312:$AM$312</c:f>
              <c:numCache>
                <c:formatCode>General</c:formatCode>
                <c:ptCount val="31"/>
                <c:pt idx="0" formatCode="#,#00%">
                  <c:v>7.0199999999999999E-2</c:v>
                </c:pt>
                <c:pt idx="2" formatCode="0%">
                  <c:v>7.2700000000000001E-2</c:v>
                </c:pt>
                <c:pt idx="3" formatCode="0%">
                  <c:v>5.9500000000000004E-2</c:v>
                </c:pt>
                <c:pt idx="5" formatCode="0%">
                  <c:v>8.3299999999999999E-2</c:v>
                </c:pt>
                <c:pt idx="6" formatCode="0%">
                  <c:v>8.0100000000000005E-2</c:v>
                </c:pt>
                <c:pt idx="7" formatCode="0%">
                  <c:v>5.4600000000000003E-2</c:v>
                </c:pt>
                <c:pt idx="8" formatCode="0%">
                  <c:v>6.4399999999999999E-2</c:v>
                </c:pt>
                <c:pt idx="9" formatCode="0%">
                  <c:v>8.72E-2</c:v>
                </c:pt>
                <c:pt idx="11" formatCode="0%">
                  <c:v>7.5399999999999995E-2</c:v>
                </c:pt>
                <c:pt idx="12" formatCode="0%">
                  <c:v>6.9000000000000006E-2</c:v>
                </c:pt>
                <c:pt idx="13" formatCode="0%">
                  <c:v>5.1699999999999996E-2</c:v>
                </c:pt>
                <c:pt idx="15" formatCode="0%">
                  <c:v>6.9000000000000006E-2</c:v>
                </c:pt>
                <c:pt idx="16" formatCode="0%">
                  <c:v>7.2099999999999997E-2</c:v>
                </c:pt>
                <c:pt idx="17" formatCode="0%">
                  <c:v>6.6000000000000003E-2</c:v>
                </c:pt>
                <c:pt idx="18" formatCode="0%">
                  <c:v>8.5099999999999995E-2</c:v>
                </c:pt>
                <c:pt idx="19" formatCode="0%">
                  <c:v>5.2600000000000001E-2</c:v>
                </c:pt>
                <c:pt idx="21" formatCode="0%">
                  <c:v>7.1900000000000006E-2</c:v>
                </c:pt>
                <c:pt idx="22" formatCode="0%">
                  <c:v>7.8700000000000006E-2</c:v>
                </c:pt>
                <c:pt idx="23" formatCode="0%">
                  <c:v>6.9900000000000004E-2</c:v>
                </c:pt>
                <c:pt idx="24" formatCode="0%">
                  <c:v>5.0599999999999999E-2</c:v>
                </c:pt>
                <c:pt idx="26" formatCode="0%">
                  <c:v>7.6200000000000004E-2</c:v>
                </c:pt>
                <c:pt idx="27" formatCode="0%">
                  <c:v>6.5700000000000008E-2</c:v>
                </c:pt>
                <c:pt idx="29" formatCode="0%">
                  <c:v>8.1799999999999998E-2</c:v>
                </c:pt>
                <c:pt idx="30" formatCode="0%">
                  <c:v>6.4100000000000004E-2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7334-4EA4-BAE7-97C7095568D2}"/>
            </c:ext>
          </c:extLst>
        </c:ser>
        <c:ser>
          <c:idx val="4"/>
          <c:order val="4"/>
          <c:tx>
            <c:strRef>
              <c:f>tables!$H$313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D03B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87FF-4B48-8BEE-AB83812DE54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334-4EA4-BAE7-97C7095568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334-4EA4-BAE7-97C7095568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334-4EA4-BAE7-97C7095568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334-4EA4-BAE7-97C7095568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334-4EA4-BAE7-97C7095568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334-4EA4-BAE7-97C7095568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334-4EA4-BAE7-97C709556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tables!$I$313:$AM$313</c:f>
              <c:numCache>
                <c:formatCode>General</c:formatCode>
                <c:ptCount val="31"/>
                <c:pt idx="0" formatCode="#,#00%">
                  <c:v>0.1143</c:v>
                </c:pt>
                <c:pt idx="2" formatCode="0%">
                  <c:v>0.11410000000000001</c:v>
                </c:pt>
                <c:pt idx="3" formatCode="0%">
                  <c:v>0.1152</c:v>
                </c:pt>
                <c:pt idx="5" formatCode="0%">
                  <c:v>0.1198</c:v>
                </c:pt>
                <c:pt idx="6" formatCode="0%">
                  <c:v>0.12539999999999998</c:v>
                </c:pt>
                <c:pt idx="7" formatCode="0%">
                  <c:v>0.10210000000000001</c:v>
                </c:pt>
                <c:pt idx="8" formatCode="0%">
                  <c:v>0.1148</c:v>
                </c:pt>
                <c:pt idx="9" formatCode="0%">
                  <c:v>0.11789999999999999</c:v>
                </c:pt>
                <c:pt idx="11" formatCode="0%">
                  <c:v>0.11359999999999999</c:v>
                </c:pt>
                <c:pt idx="12" formatCode="0%">
                  <c:v>0.10779999999999999</c:v>
                </c:pt>
                <c:pt idx="13" formatCode="0%">
                  <c:v>0.1255</c:v>
                </c:pt>
                <c:pt idx="15" formatCode="0%">
                  <c:v>0.1207</c:v>
                </c:pt>
                <c:pt idx="16" formatCode="0%">
                  <c:v>0.10679999999999999</c:v>
                </c:pt>
                <c:pt idx="17" formatCode="0%">
                  <c:v>0.1226</c:v>
                </c:pt>
                <c:pt idx="18" formatCode="0%">
                  <c:v>8.5099999999999995E-2</c:v>
                </c:pt>
                <c:pt idx="19" formatCode="0%">
                  <c:v>8.2699999999999996E-2</c:v>
                </c:pt>
                <c:pt idx="21" formatCode="0%">
                  <c:v>0.11840000000000001</c:v>
                </c:pt>
                <c:pt idx="22" formatCode="0%">
                  <c:v>0.1085</c:v>
                </c:pt>
                <c:pt idx="23" formatCode="0%">
                  <c:v>0.13239999999999999</c:v>
                </c:pt>
                <c:pt idx="24" formatCode="0%">
                  <c:v>9.6999999999999989E-2</c:v>
                </c:pt>
                <c:pt idx="26" formatCode="0%">
                  <c:v>0.11900000000000001</c:v>
                </c:pt>
                <c:pt idx="27" formatCode="0%">
                  <c:v>0.11070000000000001</c:v>
                </c:pt>
                <c:pt idx="29" formatCode="0%">
                  <c:v>0.12770000000000001</c:v>
                </c:pt>
                <c:pt idx="30" formatCode="0%">
                  <c:v>0.10730000000000001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7334-4EA4-BAE7-97C7095568D2}"/>
            </c:ext>
          </c:extLst>
        </c:ser>
        <c:ser>
          <c:idx val="5"/>
          <c:order val="5"/>
          <c:tx>
            <c:strRef>
              <c:f>tables!$H$314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7FF-4B48-8BEE-AB83812DE54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334-4EA4-BAE7-97C7095568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334-4EA4-BAE7-97C7095568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334-4EA4-BAE7-97C7095568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7334-4EA4-BAE7-97C7095568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334-4EA4-BAE7-97C7095568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7334-4EA4-BAE7-97C7095568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7334-4EA4-BAE7-97C709556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tables!$I$314:$AM$314</c:f>
              <c:numCache>
                <c:formatCode>General</c:formatCode>
                <c:ptCount val="31"/>
                <c:pt idx="0" formatCode="#,#00%">
                  <c:v>0.14940000000000001</c:v>
                </c:pt>
                <c:pt idx="2" formatCode="0%">
                  <c:v>0.14880000000000002</c:v>
                </c:pt>
                <c:pt idx="3" formatCode="0%">
                  <c:v>0.15240000000000001</c:v>
                </c:pt>
                <c:pt idx="5" formatCode="0%">
                  <c:v>0.1406</c:v>
                </c:pt>
                <c:pt idx="6" formatCode="0%">
                  <c:v>0.16719999999999999</c:v>
                </c:pt>
                <c:pt idx="7" formatCode="0%">
                  <c:v>0.1449</c:v>
                </c:pt>
                <c:pt idx="8" formatCode="0%">
                  <c:v>0.1401</c:v>
                </c:pt>
                <c:pt idx="9" formatCode="0%">
                  <c:v>0.159</c:v>
                </c:pt>
                <c:pt idx="11" formatCode="0%">
                  <c:v>0.1497</c:v>
                </c:pt>
                <c:pt idx="12" formatCode="0%">
                  <c:v>0.14219999999999999</c:v>
                </c:pt>
                <c:pt idx="13" formatCode="0%">
                  <c:v>0.15130000000000002</c:v>
                </c:pt>
                <c:pt idx="15" formatCode="0%">
                  <c:v>0.14660000000000001</c:v>
                </c:pt>
                <c:pt idx="16" formatCode="0%">
                  <c:v>0.15060000000000001</c:v>
                </c:pt>
                <c:pt idx="17" formatCode="0%">
                  <c:v>0.16039999999999999</c:v>
                </c:pt>
                <c:pt idx="18" formatCode="0%">
                  <c:v>0.11699999999999999</c:v>
                </c:pt>
                <c:pt idx="19" formatCode="0%">
                  <c:v>0.1278</c:v>
                </c:pt>
                <c:pt idx="21" formatCode="0%">
                  <c:v>0.129</c:v>
                </c:pt>
                <c:pt idx="22" formatCode="0%">
                  <c:v>0.18510000000000001</c:v>
                </c:pt>
                <c:pt idx="23" formatCode="0%">
                  <c:v>0.13970000000000002</c:v>
                </c:pt>
                <c:pt idx="24" formatCode="0%">
                  <c:v>0.1308</c:v>
                </c:pt>
                <c:pt idx="26" formatCode="0%">
                  <c:v>0.16980000000000001</c:v>
                </c:pt>
                <c:pt idx="27" formatCode="0%">
                  <c:v>0.1338</c:v>
                </c:pt>
                <c:pt idx="29" formatCode="0%">
                  <c:v>0.17170000000000002</c:v>
                </c:pt>
                <c:pt idx="30" formatCode="0%">
                  <c:v>0.13769999999999999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7334-4EA4-BAE7-97C7095568D2}"/>
            </c:ext>
          </c:extLst>
        </c:ser>
        <c:ser>
          <c:idx val="6"/>
          <c:order val="6"/>
          <c:tx>
            <c:strRef>
              <c:f>tables!$H$315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75DD75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87FF-4B48-8BEE-AB83812DE54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7334-4EA4-BAE7-97C7095568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7334-4EA4-BAE7-97C7095568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7334-4EA4-BAE7-97C7095568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7334-4EA4-BAE7-97C7095568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7334-4EA4-BAE7-97C7095568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7334-4EA4-BAE7-97C7095568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7334-4EA4-BAE7-97C709556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tables!$I$315:$AM$315</c:f>
              <c:numCache>
                <c:formatCode>General</c:formatCode>
                <c:ptCount val="31"/>
                <c:pt idx="0" formatCode="#,#00%">
                  <c:v>0.16670000000000001</c:v>
                </c:pt>
                <c:pt idx="2" formatCode="0%">
                  <c:v>0.16820000000000002</c:v>
                </c:pt>
                <c:pt idx="3" formatCode="0%">
                  <c:v>0.15990000000000001</c:v>
                </c:pt>
                <c:pt idx="5" formatCode="0%">
                  <c:v>0.17710000000000001</c:v>
                </c:pt>
                <c:pt idx="6" formatCode="0%">
                  <c:v>0.1394</c:v>
                </c:pt>
                <c:pt idx="7" formatCode="0%">
                  <c:v>0.17100000000000001</c:v>
                </c:pt>
                <c:pt idx="8" formatCode="0%">
                  <c:v>0.1653</c:v>
                </c:pt>
                <c:pt idx="9" formatCode="0%">
                  <c:v>0.18969999999999998</c:v>
                </c:pt>
                <c:pt idx="11" formatCode="0%">
                  <c:v>0.1709</c:v>
                </c:pt>
                <c:pt idx="12" formatCode="0%">
                  <c:v>0.15090000000000001</c:v>
                </c:pt>
                <c:pt idx="13" formatCode="0%">
                  <c:v>0.16969999999999999</c:v>
                </c:pt>
                <c:pt idx="15" formatCode="0%">
                  <c:v>0.1207</c:v>
                </c:pt>
                <c:pt idx="16" formatCode="0%">
                  <c:v>0.17629999999999998</c:v>
                </c:pt>
                <c:pt idx="17" formatCode="0%">
                  <c:v>0.1226</c:v>
                </c:pt>
                <c:pt idx="18" formatCode="0%">
                  <c:v>0.18090000000000001</c:v>
                </c:pt>
                <c:pt idx="19" formatCode="0%">
                  <c:v>0.19550000000000001</c:v>
                </c:pt>
                <c:pt idx="21" formatCode="0%">
                  <c:v>0.18390000000000001</c:v>
                </c:pt>
                <c:pt idx="22" formatCode="0%">
                  <c:v>0.1489</c:v>
                </c:pt>
                <c:pt idx="23" formatCode="0%">
                  <c:v>0.1691</c:v>
                </c:pt>
                <c:pt idx="24" formatCode="0%">
                  <c:v>0.1646</c:v>
                </c:pt>
                <c:pt idx="26" formatCode="0%">
                  <c:v>0.16670000000000001</c:v>
                </c:pt>
                <c:pt idx="27" formatCode="0%">
                  <c:v>0.16670000000000001</c:v>
                </c:pt>
                <c:pt idx="29" formatCode="0%">
                  <c:v>0.16570000000000001</c:v>
                </c:pt>
                <c:pt idx="30" formatCode="0%">
                  <c:v>0.16719999999999999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7334-4EA4-BAE7-97C7095568D2}"/>
            </c:ext>
          </c:extLst>
        </c:ser>
        <c:ser>
          <c:idx val="7"/>
          <c:order val="7"/>
          <c:tx>
            <c:strRef>
              <c:f>tables!$H$316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7FF-4B48-8BEE-AB83812DE54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7334-4EA4-BAE7-97C7095568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7334-4EA4-BAE7-97C7095568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7334-4EA4-BAE7-97C7095568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7334-4EA4-BAE7-97C7095568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7334-4EA4-BAE7-97C7095568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7334-4EA4-BAE7-97C7095568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7334-4EA4-BAE7-97C709556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tables!$I$316:$AM$316</c:f>
              <c:numCache>
                <c:formatCode>General</c:formatCode>
                <c:ptCount val="31"/>
                <c:pt idx="0" formatCode="#,#00%">
                  <c:v>0.1736</c:v>
                </c:pt>
                <c:pt idx="2" formatCode="0%">
                  <c:v>0.16399999999999998</c:v>
                </c:pt>
                <c:pt idx="3" formatCode="0%">
                  <c:v>0.21559999999999999</c:v>
                </c:pt>
                <c:pt idx="5" formatCode="0%">
                  <c:v>0.151</c:v>
                </c:pt>
                <c:pt idx="6" formatCode="0%">
                  <c:v>0.14980000000000002</c:v>
                </c:pt>
                <c:pt idx="7" formatCode="0%">
                  <c:v>0.2162</c:v>
                </c:pt>
                <c:pt idx="8" formatCode="0%">
                  <c:v>0.18210000000000001</c:v>
                </c:pt>
                <c:pt idx="9" formatCode="0%">
                  <c:v>0.1231</c:v>
                </c:pt>
                <c:pt idx="11" formatCode="0%">
                  <c:v>0.1699</c:v>
                </c:pt>
                <c:pt idx="12" formatCode="0%">
                  <c:v>0.1638</c:v>
                </c:pt>
                <c:pt idx="13" formatCode="0%">
                  <c:v>0.1956</c:v>
                </c:pt>
                <c:pt idx="15" formatCode="0%">
                  <c:v>0.22409999999999999</c:v>
                </c:pt>
                <c:pt idx="16" formatCode="0%">
                  <c:v>0.16600000000000001</c:v>
                </c:pt>
                <c:pt idx="17" formatCode="0%">
                  <c:v>0.16039999999999999</c:v>
                </c:pt>
                <c:pt idx="18" formatCode="0%">
                  <c:v>0.1489</c:v>
                </c:pt>
                <c:pt idx="19" formatCode="0%">
                  <c:v>0.218</c:v>
                </c:pt>
                <c:pt idx="21" formatCode="0%">
                  <c:v>0.1522</c:v>
                </c:pt>
                <c:pt idx="22" formatCode="0%">
                  <c:v>0.18719999999999998</c:v>
                </c:pt>
                <c:pt idx="23" formatCode="0%">
                  <c:v>0.1618</c:v>
                </c:pt>
                <c:pt idx="24" formatCode="0%">
                  <c:v>0.20250000000000001</c:v>
                </c:pt>
                <c:pt idx="26" formatCode="0%">
                  <c:v>0.15869999999999998</c:v>
                </c:pt>
                <c:pt idx="27" formatCode="0%">
                  <c:v>0.18489999999999998</c:v>
                </c:pt>
                <c:pt idx="29" formatCode="0%">
                  <c:v>0.16570000000000001</c:v>
                </c:pt>
                <c:pt idx="30" formatCode="0%">
                  <c:v>0.1777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7334-4EA4-BAE7-97C7095568D2}"/>
            </c:ext>
          </c:extLst>
        </c:ser>
        <c:ser>
          <c:idx val="8"/>
          <c:order val="8"/>
          <c:tx>
            <c:strRef>
              <c:f>tables!$H$317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87FF-4B48-8BEE-AB83812DE54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7334-4EA4-BAE7-97C7095568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7334-4EA4-BAE7-97C7095568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7334-4EA4-BAE7-97C7095568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7334-4EA4-BAE7-97C7095568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7334-4EA4-BAE7-97C7095568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7334-4EA4-BAE7-97C7095568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7334-4EA4-BAE7-97C709556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tables!$I$317:$AM$317</c:f>
              <c:numCache>
                <c:formatCode>General</c:formatCode>
                <c:ptCount val="31"/>
                <c:pt idx="0" formatCode="#,#00%">
                  <c:v>7.7100000000000002E-2</c:v>
                </c:pt>
                <c:pt idx="2" formatCode="0%">
                  <c:v>7.6100000000000001E-2</c:v>
                </c:pt>
                <c:pt idx="3" formatCode="0%">
                  <c:v>8.1799999999999998E-2</c:v>
                </c:pt>
                <c:pt idx="5" formatCode="0%">
                  <c:v>3.1200000000000002E-2</c:v>
                </c:pt>
                <c:pt idx="6" formatCode="0%">
                  <c:v>8.3599999999999994E-2</c:v>
                </c:pt>
                <c:pt idx="7" formatCode="0%">
                  <c:v>7.8399999999999997E-2</c:v>
                </c:pt>
                <c:pt idx="8" formatCode="0%">
                  <c:v>9.2399999999999996E-2</c:v>
                </c:pt>
                <c:pt idx="9" formatCode="0%">
                  <c:v>8.2100000000000006E-2</c:v>
                </c:pt>
                <c:pt idx="11" formatCode="0%">
                  <c:v>7.8600000000000003E-2</c:v>
                </c:pt>
                <c:pt idx="12" formatCode="0%">
                  <c:v>9.0500000000000011E-2</c:v>
                </c:pt>
                <c:pt idx="13" formatCode="0%">
                  <c:v>6.2699999999999992E-2</c:v>
                </c:pt>
                <c:pt idx="15" formatCode="0%">
                  <c:v>6.9000000000000006E-2</c:v>
                </c:pt>
                <c:pt idx="16" formatCode="0%">
                  <c:v>8.3699999999999997E-2</c:v>
                </c:pt>
                <c:pt idx="17" formatCode="0%">
                  <c:v>5.6600000000000004E-2</c:v>
                </c:pt>
                <c:pt idx="18" formatCode="0%">
                  <c:v>0.1489</c:v>
                </c:pt>
                <c:pt idx="19" formatCode="0%">
                  <c:v>7.5199999999999989E-2</c:v>
                </c:pt>
                <c:pt idx="21" formatCode="0%">
                  <c:v>8.6699999999999999E-2</c:v>
                </c:pt>
                <c:pt idx="22" formatCode="0%">
                  <c:v>7.8700000000000006E-2</c:v>
                </c:pt>
                <c:pt idx="23" formatCode="0%">
                  <c:v>6.6199999999999995E-2</c:v>
                </c:pt>
                <c:pt idx="24" formatCode="0%">
                  <c:v>6.7500000000000004E-2</c:v>
                </c:pt>
                <c:pt idx="26" formatCode="0%">
                  <c:v>4.9200000000000001E-2</c:v>
                </c:pt>
                <c:pt idx="27" formatCode="0%">
                  <c:v>9.849999999999999E-2</c:v>
                </c:pt>
                <c:pt idx="29" formatCode="0%">
                  <c:v>4.7899999999999998E-2</c:v>
                </c:pt>
                <c:pt idx="30" formatCode="0%">
                  <c:v>9.2499999999999999E-2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7334-4EA4-BAE7-97C7095568D2}"/>
            </c:ext>
          </c:extLst>
        </c:ser>
        <c:ser>
          <c:idx val="9"/>
          <c:order val="9"/>
          <c:tx>
            <c:strRef>
              <c:f>tables!$H$318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7334-4EA4-BAE7-97C7095568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7334-4EA4-BAE7-97C7095568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7334-4EA4-BAE7-97C7095568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7334-4EA4-BAE7-97C7095568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7334-4EA4-BAE7-97C7095568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7334-4EA4-BAE7-97C7095568D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7334-4EA4-BAE7-97C7095568D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7334-4EA4-BAE7-97C7095568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7334-4EA4-BAE7-97C7095568D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7334-4EA4-BAE7-97C7095568D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7334-4EA4-BAE7-97C7095568D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7334-4EA4-BAE7-97C7095568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7334-4EA4-BAE7-97C7095568D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7334-4EA4-BAE7-97C7095568D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7334-4EA4-BAE7-97C7095568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7334-4EA4-BAE7-97C7095568D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7334-4EA4-BAE7-97C7095568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7334-4EA4-BAE7-97C7095568D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7334-4EA4-BAE7-97C709556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tables!$I$318:$AM$318</c:f>
              <c:numCache>
                <c:formatCode>General</c:formatCode>
                <c:ptCount val="31"/>
                <c:pt idx="0" formatCode="#,#00%">
                  <c:v>2.75E-2</c:v>
                </c:pt>
                <c:pt idx="2" formatCode="0%">
                  <c:v>2.6200000000000001E-2</c:v>
                </c:pt>
                <c:pt idx="3" formatCode="0%">
                  <c:v>3.3500000000000002E-2</c:v>
                </c:pt>
                <c:pt idx="5" formatCode="0%">
                  <c:v>3.6499999999999998E-2</c:v>
                </c:pt>
                <c:pt idx="6" formatCode="0%">
                  <c:v>3.1400000000000004E-2</c:v>
                </c:pt>
                <c:pt idx="7" formatCode="0%">
                  <c:v>1.43E-2</c:v>
                </c:pt>
                <c:pt idx="8" formatCode="0%">
                  <c:v>3.3599999999999998E-2</c:v>
                </c:pt>
                <c:pt idx="9" formatCode="0%">
                  <c:v>3.0800000000000001E-2</c:v>
                </c:pt>
                <c:pt idx="11" formatCode="0%">
                  <c:v>2.5499999999999998E-2</c:v>
                </c:pt>
                <c:pt idx="12" formatCode="0%">
                  <c:v>3.4500000000000003E-2</c:v>
                </c:pt>
                <c:pt idx="13" formatCode="0%">
                  <c:v>2.58E-2</c:v>
                </c:pt>
                <c:pt idx="15" formatCode="0%">
                  <c:v>2.5899999999999999E-2</c:v>
                </c:pt>
                <c:pt idx="16" formatCode="0%">
                  <c:v>2.5699999999999997E-2</c:v>
                </c:pt>
                <c:pt idx="17" formatCode="0%">
                  <c:v>2.8300000000000002E-2</c:v>
                </c:pt>
                <c:pt idx="18" formatCode="0%">
                  <c:v>4.2599999999999999E-2</c:v>
                </c:pt>
                <c:pt idx="19" formatCode="0%">
                  <c:v>3.0099999999999998E-2</c:v>
                </c:pt>
                <c:pt idx="21" formatCode="0%">
                  <c:v>3.1699999999999999E-2</c:v>
                </c:pt>
                <c:pt idx="22" formatCode="0%">
                  <c:v>1.7000000000000001E-2</c:v>
                </c:pt>
                <c:pt idx="23" formatCode="0%">
                  <c:v>3.6799999999999999E-2</c:v>
                </c:pt>
                <c:pt idx="24" formatCode="0%">
                  <c:v>2.9500000000000002E-2</c:v>
                </c:pt>
                <c:pt idx="26" formatCode="0%">
                  <c:v>1.5900000000000001E-2</c:v>
                </c:pt>
                <c:pt idx="27" formatCode="0%">
                  <c:v>3.6499999999999998E-2</c:v>
                </c:pt>
                <c:pt idx="29" formatCode="0%">
                  <c:v>1.3999999999999999E-2</c:v>
                </c:pt>
                <c:pt idx="30" formatCode="0%">
                  <c:v>3.4700000000000002E-2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6-7334-4EA4-BAE7-97C7095568D2}"/>
            </c:ext>
          </c:extLst>
        </c:ser>
        <c:ser>
          <c:idx val="10"/>
          <c:order val="10"/>
          <c:tx>
            <c:strRef>
              <c:f>tables!$H$319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7334-4EA4-BAE7-97C7095568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7334-4EA4-BAE7-97C7095568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7334-4EA4-BAE7-97C7095568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7334-4EA4-BAE7-97C7095568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7334-4EA4-BAE7-97C7095568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7334-4EA4-BAE7-97C7095568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7334-4EA4-BAE7-97C7095568D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7334-4EA4-BAE7-97C7095568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7334-4EA4-BAE7-97C7095568D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7334-4EA4-BAE7-97C7095568D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7334-4EA4-BAE7-97C7095568D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7334-4EA4-BAE7-97C7095568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7334-4EA4-BAE7-97C7095568D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7334-4EA4-BAE7-97C7095568D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7334-4EA4-BAE7-97C7095568D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7334-4EA4-BAE7-97C7095568D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7334-4EA4-BAE7-97C7095568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7334-4EA4-BAE7-97C7095568D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7334-4EA4-BAE7-97C7095568D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7334-4EA4-BAE7-97C7095568D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7334-4EA4-BAE7-97C7095568D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7334-4EA4-BAE7-97C7095568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7334-4EA4-BAE7-97C7095568D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7334-4EA4-BAE7-97C7095568D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7334-4EA4-BAE7-97C7095568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7334-4EA4-BAE7-97C7095568D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7334-4EA4-BAE7-97C7095568D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2-7334-4EA4-BAE7-97C7095568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tables!$I$319:$AM$319</c:f>
              <c:numCache>
                <c:formatCode>General</c:formatCode>
                <c:ptCount val="31"/>
                <c:pt idx="0" formatCode="#,#00%">
                  <c:v>1.52E-2</c:v>
                </c:pt>
                <c:pt idx="2" formatCode="0%">
                  <c:v>1.1000000000000001E-2</c:v>
                </c:pt>
                <c:pt idx="3" formatCode="0%">
                  <c:v>3.3500000000000002E-2</c:v>
                </c:pt>
                <c:pt idx="5" formatCode="0%">
                  <c:v>3.6499999999999998E-2</c:v>
                </c:pt>
                <c:pt idx="6" formatCode="0%">
                  <c:v>2.4399999999999998E-2</c:v>
                </c:pt>
                <c:pt idx="7" formatCode="0%">
                  <c:v>7.0999999999999995E-3</c:v>
                </c:pt>
                <c:pt idx="8" formatCode="0%">
                  <c:v>1.1200000000000002E-2</c:v>
                </c:pt>
                <c:pt idx="9" formatCode="0%">
                  <c:v>5.1000000000000004E-3</c:v>
                </c:pt>
                <c:pt idx="11" formatCode="0%">
                  <c:v>1.8000000000000002E-2</c:v>
                </c:pt>
                <c:pt idx="12" formatCode="0%">
                  <c:v>0</c:v>
                </c:pt>
                <c:pt idx="13" formatCode="0%">
                  <c:v>1.8500000000000003E-2</c:v>
                </c:pt>
                <c:pt idx="15" formatCode="0%">
                  <c:v>4.3099999999999999E-2</c:v>
                </c:pt>
                <c:pt idx="16" formatCode="0%">
                  <c:v>1.4199999999999999E-2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2.2599999999999999E-2</c:v>
                </c:pt>
                <c:pt idx="21" formatCode="0%">
                  <c:v>1.4800000000000001E-2</c:v>
                </c:pt>
                <c:pt idx="22" formatCode="0%">
                  <c:v>1.06E-2</c:v>
                </c:pt>
                <c:pt idx="23" formatCode="0%">
                  <c:v>1.47E-2</c:v>
                </c:pt>
                <c:pt idx="24" formatCode="0%">
                  <c:v>2.53E-2</c:v>
                </c:pt>
                <c:pt idx="26" formatCode="0%">
                  <c:v>9.4999999999999998E-3</c:v>
                </c:pt>
                <c:pt idx="27" formatCode="0%">
                  <c:v>1.95E-2</c:v>
                </c:pt>
                <c:pt idx="29" formatCode="0%">
                  <c:v>6.0000000000000001E-3</c:v>
                </c:pt>
                <c:pt idx="30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3-7334-4EA4-BAE7-97C7095568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89936"/>
        <c:axId val="346097384"/>
      </c:barChart>
      <c:catAx>
        <c:axId val="346089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097384"/>
        <c:crosses val="autoZero"/>
        <c:auto val="1"/>
        <c:lblAlgn val="ctr"/>
        <c:lblOffset val="100"/>
        <c:noMultiLvlLbl val="0"/>
      </c:catAx>
      <c:valAx>
        <c:axId val="34609738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8993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00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7775-425A-8FBF-54E999CB9DAB}"/>
              </c:ext>
            </c:extLst>
          </c:dPt>
          <c:dPt>
            <c:idx val="1"/>
            <c:bubble3D val="0"/>
            <c:spPr>
              <a:solidFill>
                <a:srgbClr val="8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7775-425A-8FBF-54E999CB9DAB}"/>
              </c:ext>
            </c:extLst>
          </c:dPt>
          <c:dPt>
            <c:idx val="2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7775-425A-8FBF-54E999CB9DAB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7775-425A-8FBF-54E999CB9DAB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7775-425A-8FBF-54E999CB9DAB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7775-425A-8FBF-54E999CB9DAB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7775-425A-8FBF-54E999CB9DAB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7775-425A-8FBF-54E999CB9DAB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7775-425A-8FBF-54E999CB9DAB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7775-425A-8FBF-54E999CB9DAB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7775-425A-8FBF-54E999CB9DAB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75-425A-8FBF-54E999CB9DAB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75-425A-8FBF-54E999CB9DAB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75-425A-8FBF-54E999CB9DA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tables!$F$6:$F$16</c:f>
              <c:strCach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strCache>
            </c:strRef>
          </c:cat>
          <c:val>
            <c:numRef>
              <c:f>tables!$G$6:$G$16</c:f>
              <c:numCache>
                <c:formatCode>#,#00%</c:formatCode>
                <c:ptCount val="11"/>
                <c:pt idx="0">
                  <c:v>8.3000000000000001E-3</c:v>
                </c:pt>
                <c:pt idx="1">
                  <c:v>6.1999999999999998E-3</c:v>
                </c:pt>
                <c:pt idx="2">
                  <c:v>2.6200000000000001E-2</c:v>
                </c:pt>
                <c:pt idx="3">
                  <c:v>5.1699999999999996E-2</c:v>
                </c:pt>
                <c:pt idx="4">
                  <c:v>4.41E-2</c:v>
                </c:pt>
                <c:pt idx="5">
                  <c:v>8.4000000000000005E-2</c:v>
                </c:pt>
                <c:pt idx="6">
                  <c:v>7.9199999999999993E-2</c:v>
                </c:pt>
                <c:pt idx="7">
                  <c:v>0.1777</c:v>
                </c:pt>
                <c:pt idx="8">
                  <c:v>0.26170000000000004</c:v>
                </c:pt>
                <c:pt idx="9">
                  <c:v>0.1226</c:v>
                </c:pt>
                <c:pt idx="10">
                  <c:v>0.1384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775-425A-8FBF-54E999CB9D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Le regioni più interessate (Lombardia, Veneto, Emilia-Romagna)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tables!$D$321</c:f>
              <c:strCache>
                <c:ptCount val="1"/>
                <c:pt idx="0">
                  <c:v>Le regioni più interessate (Lombardia, Veneto, Emilia-Romagna)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8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73A9-4F8A-AF89-FC404C6028F5}"/>
              </c:ext>
            </c:extLst>
          </c:dPt>
          <c:dPt>
            <c:idx val="1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73A9-4F8A-AF89-FC404C6028F5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73A9-4F8A-AF89-FC404C6028F5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73A9-4F8A-AF89-FC404C6028F5}"/>
              </c:ext>
            </c:extLst>
          </c:dPt>
          <c:dPt>
            <c:idx val="4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73A9-4F8A-AF89-FC404C6028F5}"/>
              </c:ext>
            </c:extLst>
          </c:dPt>
          <c:dPt>
            <c:idx val="5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73A9-4F8A-AF89-FC404C6028F5}"/>
              </c:ext>
            </c:extLst>
          </c:dPt>
          <c:dPt>
            <c:idx val="6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73A9-4F8A-AF89-FC404C6028F5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73A9-4F8A-AF89-FC404C6028F5}"/>
              </c:ext>
            </c:extLst>
          </c:dPt>
          <c:dPt>
            <c:idx val="8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73A9-4F8A-AF89-FC404C6028F5}"/>
              </c:ext>
            </c:extLst>
          </c:dPt>
          <c:dPt>
            <c:idx val="9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73A9-4F8A-AF89-FC404C6028F5}"/>
              </c:ext>
            </c:extLst>
          </c:dPt>
          <c:dPt>
            <c:idx val="10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73A9-4F8A-AF89-FC404C6028F5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A9-4F8A-AF89-FC404C6028F5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A9-4F8A-AF89-FC404C6028F5}"/>
                </c:ext>
              </c:extLst>
            </c:dLbl>
            <c:dLbl>
              <c:idx val="1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3A9-4F8A-AF89-FC404C6028F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tables!$F$321:$F$331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non so</c:v>
                </c:pt>
              </c:strCache>
            </c:strRef>
          </c:cat>
          <c:val>
            <c:numRef>
              <c:f>tables!$G$321:$G$331</c:f>
              <c:numCache>
                <c:formatCode>#,#00%</c:formatCode>
                <c:ptCount val="11"/>
                <c:pt idx="0">
                  <c:v>2.5499999999999998E-2</c:v>
                </c:pt>
                <c:pt idx="1">
                  <c:v>2.41E-2</c:v>
                </c:pt>
                <c:pt idx="2">
                  <c:v>5.0999999999999997E-2</c:v>
                </c:pt>
                <c:pt idx="3">
                  <c:v>4.6799999999999994E-2</c:v>
                </c:pt>
                <c:pt idx="4">
                  <c:v>9.9199999999999997E-2</c:v>
                </c:pt>
                <c:pt idx="5">
                  <c:v>0.14050000000000001</c:v>
                </c:pt>
                <c:pt idx="6">
                  <c:v>0.19010000000000002</c:v>
                </c:pt>
                <c:pt idx="7">
                  <c:v>0.21350000000000002</c:v>
                </c:pt>
                <c:pt idx="8">
                  <c:v>0.14599999999999999</c:v>
                </c:pt>
                <c:pt idx="9">
                  <c:v>4.3400000000000001E-2</c:v>
                </c:pt>
                <c:pt idx="1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3A9-4F8A-AF89-FC404C6028F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Le regioni più interessate (Lombardia, Veneto, Emilia-Romagna)</a:t>
            </a:r>
          </a:p>
        </c:rich>
      </c:tx>
      <c:layout>
        <c:manualLayout>
          <c:xMode val="edge"/>
          <c:yMode val="edge"/>
          <c:x val="0.22227763728239994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tables!$H$321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4B-4CE2-8B32-0C38A56EEB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4B-4CE2-8B32-0C38A56EEB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4B-4CE2-8B32-0C38A56EEB6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4B-4CE2-8B32-0C38A56EEB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4B-4CE2-8B32-0C38A56EEB6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4B-4CE2-8B32-0C38A56EEB6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4B-4CE2-8B32-0C38A56EEB6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4B-4CE2-8B32-0C38A56EE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4B-4CE2-8B32-0C38A56EEB6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4B-4CE2-8B32-0C38A56EEB6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4B-4CE2-8B32-0C38A56EEB6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4B-4CE2-8B32-0C38A56EEB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4B-4CE2-8B32-0C38A56EEB6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4B-4CE2-8B32-0C38A56EEB6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D4B-4CE2-8B32-0C38A56EEB6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D4B-4CE2-8B32-0C38A56EEB6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D4B-4CE2-8B32-0C38A56EEB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D4B-4CE2-8B32-0C38A56EEB6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D4B-4CE2-8B32-0C38A56EEB6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D4B-4CE2-8B32-0C38A56EEB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D4B-4CE2-8B32-0C38A56EEB6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D4B-4CE2-8B32-0C38A56EEB6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D4B-4CE2-8B32-0C38A56EEB6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D4B-4CE2-8B32-0C38A56EEB6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D4B-4CE2-8B32-0C38A56EEB6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D4B-4CE2-8B32-0C38A56EEB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tables!$I$321:$AM$321</c:f>
              <c:numCache>
                <c:formatCode>General</c:formatCode>
                <c:ptCount val="31"/>
                <c:pt idx="0" formatCode="#,#00%">
                  <c:v>2.5499999999999998E-2</c:v>
                </c:pt>
                <c:pt idx="2" formatCode="0%">
                  <c:v>2.6200000000000001E-2</c:v>
                </c:pt>
                <c:pt idx="3" formatCode="0%">
                  <c:v>2.23E-2</c:v>
                </c:pt>
                <c:pt idx="5" formatCode="0%">
                  <c:v>3.6499999999999998E-2</c:v>
                </c:pt>
                <c:pt idx="6" formatCode="0%">
                  <c:v>1.3899999999999999E-2</c:v>
                </c:pt>
                <c:pt idx="7" formatCode="0%">
                  <c:v>3.56E-2</c:v>
                </c:pt>
                <c:pt idx="8" formatCode="0%">
                  <c:v>2.7999999999999997E-2</c:v>
                </c:pt>
                <c:pt idx="9" formatCode="0%">
                  <c:v>5.1000000000000004E-3</c:v>
                </c:pt>
                <c:pt idx="11" formatCode="0%">
                  <c:v>2.5499999999999998E-2</c:v>
                </c:pt>
                <c:pt idx="12" formatCode="0%">
                  <c:v>2.1600000000000001E-2</c:v>
                </c:pt>
                <c:pt idx="13" formatCode="0%">
                  <c:v>2.9500000000000002E-2</c:v>
                </c:pt>
                <c:pt idx="15" formatCode="0%">
                  <c:v>2.5899999999999999E-2</c:v>
                </c:pt>
                <c:pt idx="16" formatCode="0%">
                  <c:v>2.7000000000000003E-2</c:v>
                </c:pt>
                <c:pt idx="17" formatCode="0%">
                  <c:v>2.8300000000000002E-2</c:v>
                </c:pt>
                <c:pt idx="18" formatCode="0%">
                  <c:v>1.06E-2</c:v>
                </c:pt>
                <c:pt idx="19" formatCode="0%">
                  <c:v>4.5100000000000001E-2</c:v>
                </c:pt>
                <c:pt idx="21" formatCode="0%">
                  <c:v>1.06E-2</c:v>
                </c:pt>
                <c:pt idx="22" formatCode="0%">
                  <c:v>2.3399999999999997E-2</c:v>
                </c:pt>
                <c:pt idx="23" formatCode="0%">
                  <c:v>3.3099999999999997E-2</c:v>
                </c:pt>
                <c:pt idx="24" formatCode="0%">
                  <c:v>5.0599999999999999E-2</c:v>
                </c:pt>
                <c:pt idx="26" formatCode="0%">
                  <c:v>2.3799999999999998E-2</c:v>
                </c:pt>
                <c:pt idx="27" formatCode="0%">
                  <c:v>2.6800000000000001E-2</c:v>
                </c:pt>
                <c:pt idx="29" formatCode="0%">
                  <c:v>2.2000000000000002E-2</c:v>
                </c:pt>
                <c:pt idx="30" formatCode="0%">
                  <c:v>2.7300000000000001E-2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D4B-4CE2-8B32-0C38A56EEB6D}"/>
            </c:ext>
          </c:extLst>
        </c:ser>
        <c:ser>
          <c:idx val="1"/>
          <c:order val="1"/>
          <c:tx>
            <c:strRef>
              <c:f>tables!$H$322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E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D4B-4CE2-8B32-0C38A56EEB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D4B-4CE2-8B32-0C38A56EEB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D4B-4CE2-8B32-0C38A56EEB6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D4B-4CE2-8B32-0C38A56EEB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D4B-4CE2-8B32-0C38A56EEB6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D4B-4CE2-8B32-0C38A56EEB6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D4B-4CE2-8B32-0C38A56EEB6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D4B-4CE2-8B32-0C38A56EE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D4B-4CE2-8B32-0C38A56EEB6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D4B-4CE2-8B32-0C38A56EEB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D4B-4CE2-8B32-0C38A56EEB6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D4B-4CE2-8B32-0C38A56EEB6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D4B-4CE2-8B32-0C38A56EEB6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D4B-4CE2-8B32-0C38A56EEB6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D4B-4CE2-8B32-0C38A56EEB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D4B-4CE2-8B32-0C38A56EEB6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D4B-4CE2-8B32-0C38A56EEB6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D4B-4CE2-8B32-0C38A56EEB6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D4B-4CE2-8B32-0C38A56EEB6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D4B-4CE2-8B32-0C38A56EEB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D4B-4CE2-8B32-0C38A56EEB6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D4B-4CE2-8B32-0C38A56EEB6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D4B-4CE2-8B32-0C38A56EEB6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2D4B-4CE2-8B32-0C38A56EEB6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2D4B-4CE2-8B32-0C38A56EEB6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2D4B-4CE2-8B32-0C38A56EEB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tables!$I$322:$AM$322</c:f>
              <c:numCache>
                <c:formatCode>General</c:formatCode>
                <c:ptCount val="31"/>
                <c:pt idx="0" formatCode="#,#00%">
                  <c:v>2.41E-2</c:v>
                </c:pt>
                <c:pt idx="2" formatCode="0%">
                  <c:v>2.6200000000000001E-2</c:v>
                </c:pt>
                <c:pt idx="3" formatCode="0%">
                  <c:v>1.49E-2</c:v>
                </c:pt>
                <c:pt idx="5" formatCode="0%">
                  <c:v>4.1700000000000001E-2</c:v>
                </c:pt>
                <c:pt idx="6" formatCode="0%">
                  <c:v>2.7900000000000001E-2</c:v>
                </c:pt>
                <c:pt idx="7" formatCode="0%">
                  <c:v>3.3300000000000003E-2</c:v>
                </c:pt>
                <c:pt idx="8" formatCode="0%">
                  <c:v>8.3999999999999995E-3</c:v>
                </c:pt>
                <c:pt idx="9" formatCode="0%">
                  <c:v>1.03E-2</c:v>
                </c:pt>
                <c:pt idx="11" formatCode="0%">
                  <c:v>1.8000000000000002E-2</c:v>
                </c:pt>
                <c:pt idx="12" formatCode="0%">
                  <c:v>3.0200000000000001E-2</c:v>
                </c:pt>
                <c:pt idx="13" formatCode="0%">
                  <c:v>3.32E-2</c:v>
                </c:pt>
                <c:pt idx="15" formatCode="0%">
                  <c:v>2.5899999999999999E-2</c:v>
                </c:pt>
                <c:pt idx="16" formatCode="0%">
                  <c:v>1.54E-2</c:v>
                </c:pt>
                <c:pt idx="17" formatCode="0%">
                  <c:v>3.7699999999999997E-2</c:v>
                </c:pt>
                <c:pt idx="18" formatCode="0%">
                  <c:v>2.1299999999999999E-2</c:v>
                </c:pt>
                <c:pt idx="19" formatCode="0%">
                  <c:v>2.2599999999999999E-2</c:v>
                </c:pt>
                <c:pt idx="21" formatCode="0%">
                  <c:v>2.1099999999999997E-2</c:v>
                </c:pt>
                <c:pt idx="22" formatCode="0%">
                  <c:v>2.3399999999999997E-2</c:v>
                </c:pt>
                <c:pt idx="23" formatCode="0%">
                  <c:v>2.9399999999999999E-2</c:v>
                </c:pt>
                <c:pt idx="24" formatCode="0%">
                  <c:v>2.53E-2</c:v>
                </c:pt>
                <c:pt idx="26" formatCode="0%">
                  <c:v>2.5399999999999999E-2</c:v>
                </c:pt>
                <c:pt idx="27" formatCode="0%">
                  <c:v>2.3099999999999999E-2</c:v>
                </c:pt>
                <c:pt idx="29" formatCode="0%">
                  <c:v>0.02</c:v>
                </c:pt>
                <c:pt idx="30" formatCode="0%">
                  <c:v>2.63E-2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2D4B-4CE2-8B32-0C38A56EEB6D}"/>
            </c:ext>
          </c:extLst>
        </c:ser>
        <c:ser>
          <c:idx val="2"/>
          <c:order val="2"/>
          <c:tx>
            <c:strRef>
              <c:f>tables!$H$323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34A-4516-99FD-DB59055A02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2D4B-4CE2-8B32-0C38A56EEB6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2D4B-4CE2-8B32-0C38A56EEB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2D4B-4CE2-8B32-0C38A56EE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2D4B-4CE2-8B32-0C38A56EEB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2D4B-4CE2-8B32-0C38A56EEB6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2D4B-4CE2-8B32-0C38A56EEB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2D4B-4CE2-8B32-0C38A56EEB6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2D4B-4CE2-8B32-0C38A56EEB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2D4B-4CE2-8B32-0C38A56EEB6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2D4B-4CE2-8B32-0C38A56EEB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tables!$I$323:$AM$323</c:f>
              <c:numCache>
                <c:formatCode>General</c:formatCode>
                <c:ptCount val="31"/>
                <c:pt idx="0" formatCode="#,#00%">
                  <c:v>5.0999999999999997E-2</c:v>
                </c:pt>
                <c:pt idx="2" formatCode="0%">
                  <c:v>5.5800000000000002E-2</c:v>
                </c:pt>
                <c:pt idx="3" formatCode="0%">
                  <c:v>2.9700000000000001E-2</c:v>
                </c:pt>
                <c:pt idx="5" formatCode="0%">
                  <c:v>5.21E-2</c:v>
                </c:pt>
                <c:pt idx="6" formatCode="0%">
                  <c:v>5.57E-2</c:v>
                </c:pt>
                <c:pt idx="7" formatCode="0%">
                  <c:v>4.2800000000000005E-2</c:v>
                </c:pt>
                <c:pt idx="8" formatCode="0%">
                  <c:v>5.04E-2</c:v>
                </c:pt>
                <c:pt idx="9" formatCode="0%">
                  <c:v>6.1500000000000006E-2</c:v>
                </c:pt>
                <c:pt idx="11" formatCode="0%">
                  <c:v>5.6299999999999996E-2</c:v>
                </c:pt>
                <c:pt idx="12" formatCode="0%">
                  <c:v>3.0200000000000001E-2</c:v>
                </c:pt>
                <c:pt idx="13" formatCode="0%">
                  <c:v>4.8000000000000001E-2</c:v>
                </c:pt>
                <c:pt idx="15" formatCode="0%">
                  <c:v>9.4800000000000009E-2</c:v>
                </c:pt>
                <c:pt idx="16" formatCode="0%">
                  <c:v>4.8899999999999999E-2</c:v>
                </c:pt>
                <c:pt idx="17" formatCode="0%">
                  <c:v>1.89E-2</c:v>
                </c:pt>
                <c:pt idx="18" formatCode="0%">
                  <c:v>4.2599999999999999E-2</c:v>
                </c:pt>
                <c:pt idx="19" formatCode="0%">
                  <c:v>3.7599999999999995E-2</c:v>
                </c:pt>
                <c:pt idx="21" formatCode="0%">
                  <c:v>6.9800000000000001E-2</c:v>
                </c:pt>
                <c:pt idx="22" formatCode="0%">
                  <c:v>4.6799999999999994E-2</c:v>
                </c:pt>
                <c:pt idx="23" formatCode="0%">
                  <c:v>4.41E-2</c:v>
                </c:pt>
                <c:pt idx="24" formatCode="0%">
                  <c:v>2.9500000000000002E-2</c:v>
                </c:pt>
                <c:pt idx="26" formatCode="0%">
                  <c:v>7.2999999999999995E-2</c:v>
                </c:pt>
                <c:pt idx="27" formatCode="0%">
                  <c:v>3.4099999999999998E-2</c:v>
                </c:pt>
                <c:pt idx="29" formatCode="0%">
                  <c:v>7.1900000000000006E-2</c:v>
                </c:pt>
                <c:pt idx="30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2D4B-4CE2-8B32-0C38A56EEB6D}"/>
            </c:ext>
          </c:extLst>
        </c:ser>
        <c:ser>
          <c:idx val="3"/>
          <c:order val="3"/>
          <c:tx>
            <c:strRef>
              <c:f>tables!$H$324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34A-4516-99FD-DB59055A02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2D4B-4CE2-8B32-0C38A56EEB6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2D4B-4CE2-8B32-0C38A56EEB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2D4B-4CE2-8B32-0C38A56EE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2D4B-4CE2-8B32-0C38A56EEB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2D4B-4CE2-8B32-0C38A56EEB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2D4B-4CE2-8B32-0C38A56EEB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2D4B-4CE2-8B32-0C38A56EEB6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2D4B-4CE2-8B32-0C38A56EEB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tables!$I$324:$AM$324</c:f>
              <c:numCache>
                <c:formatCode>General</c:formatCode>
                <c:ptCount val="31"/>
                <c:pt idx="0" formatCode="#,#00%">
                  <c:v>4.6799999999999994E-2</c:v>
                </c:pt>
                <c:pt idx="2" formatCode="0%">
                  <c:v>5.2400000000000002E-2</c:v>
                </c:pt>
                <c:pt idx="3" formatCode="0%">
                  <c:v>2.23E-2</c:v>
                </c:pt>
                <c:pt idx="5" formatCode="0%">
                  <c:v>4.1700000000000001E-2</c:v>
                </c:pt>
                <c:pt idx="6" formatCode="0%">
                  <c:v>5.57E-2</c:v>
                </c:pt>
                <c:pt idx="7" formatCode="0%">
                  <c:v>4.0399999999999998E-2</c:v>
                </c:pt>
                <c:pt idx="8" formatCode="0%">
                  <c:v>5.04E-2</c:v>
                </c:pt>
                <c:pt idx="9" formatCode="0%">
                  <c:v>4.6199999999999998E-2</c:v>
                </c:pt>
                <c:pt idx="11" formatCode="0%">
                  <c:v>4.2500000000000003E-2</c:v>
                </c:pt>
                <c:pt idx="12" formatCode="0%">
                  <c:v>5.1699999999999996E-2</c:v>
                </c:pt>
                <c:pt idx="13" formatCode="0%">
                  <c:v>5.9000000000000004E-2</c:v>
                </c:pt>
                <c:pt idx="15" formatCode="0%">
                  <c:v>5.1699999999999996E-2</c:v>
                </c:pt>
                <c:pt idx="16" formatCode="0%">
                  <c:v>3.9900000000000005E-2</c:v>
                </c:pt>
                <c:pt idx="17" formatCode="0%">
                  <c:v>4.7199999999999999E-2</c:v>
                </c:pt>
                <c:pt idx="18" formatCode="0%">
                  <c:v>5.3200000000000004E-2</c:v>
                </c:pt>
                <c:pt idx="19" formatCode="0%">
                  <c:v>6.7699999999999996E-2</c:v>
                </c:pt>
                <c:pt idx="21" formatCode="0%">
                  <c:v>3.8100000000000002E-2</c:v>
                </c:pt>
                <c:pt idx="22" formatCode="0%">
                  <c:v>4.0399999999999998E-2</c:v>
                </c:pt>
                <c:pt idx="23" formatCode="0%">
                  <c:v>6.6199999999999995E-2</c:v>
                </c:pt>
                <c:pt idx="24" formatCode="0%">
                  <c:v>5.4900000000000004E-2</c:v>
                </c:pt>
                <c:pt idx="26" formatCode="0%">
                  <c:v>4.4400000000000002E-2</c:v>
                </c:pt>
                <c:pt idx="27" formatCode="0%">
                  <c:v>4.87E-2</c:v>
                </c:pt>
                <c:pt idx="29" formatCode="0%">
                  <c:v>4.7899999999999998E-2</c:v>
                </c:pt>
                <c:pt idx="30" formatCode="0%">
                  <c:v>4.6300000000000001E-2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B-2D4B-4CE2-8B32-0C38A56EEB6D}"/>
            </c:ext>
          </c:extLst>
        </c:ser>
        <c:ser>
          <c:idx val="4"/>
          <c:order val="4"/>
          <c:tx>
            <c:strRef>
              <c:f>tables!$H$325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D03B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34A-4516-99FD-DB59055A02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2D4B-4CE2-8B32-0C38A56EEB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2D4B-4CE2-8B32-0C38A56EE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2D4B-4CE2-8B32-0C38A56EEB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2D4B-4CE2-8B32-0C38A56EEB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2D4B-4CE2-8B32-0C38A56EEB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2D4B-4CE2-8B32-0C38A56EEB6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2D4B-4CE2-8B32-0C38A56EEB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tables!$I$325:$AM$325</c:f>
              <c:numCache>
                <c:formatCode>General</c:formatCode>
                <c:ptCount val="31"/>
                <c:pt idx="0" formatCode="#,#00%">
                  <c:v>9.9199999999999997E-2</c:v>
                </c:pt>
                <c:pt idx="2" formatCode="0%">
                  <c:v>0.1023</c:v>
                </c:pt>
                <c:pt idx="3" formatCode="0%">
                  <c:v>8.5500000000000007E-2</c:v>
                </c:pt>
                <c:pt idx="5" formatCode="0%">
                  <c:v>9.3800000000000008E-2</c:v>
                </c:pt>
                <c:pt idx="6" formatCode="0%">
                  <c:v>6.2699999999999992E-2</c:v>
                </c:pt>
                <c:pt idx="7" formatCode="0%">
                  <c:v>0.10210000000000001</c:v>
                </c:pt>
                <c:pt idx="8" formatCode="0%">
                  <c:v>0.12039999999999999</c:v>
                </c:pt>
                <c:pt idx="9" formatCode="0%">
                  <c:v>0.1128</c:v>
                </c:pt>
                <c:pt idx="11" formatCode="0%">
                  <c:v>8.9200000000000002E-2</c:v>
                </c:pt>
                <c:pt idx="12" formatCode="0%">
                  <c:v>0.1164</c:v>
                </c:pt>
                <c:pt idx="13" formatCode="0%">
                  <c:v>0.11810000000000001</c:v>
                </c:pt>
                <c:pt idx="15" formatCode="0%">
                  <c:v>0.10339999999999999</c:v>
                </c:pt>
                <c:pt idx="16" formatCode="0%">
                  <c:v>8.4900000000000003E-2</c:v>
                </c:pt>
                <c:pt idx="17" formatCode="0%">
                  <c:v>0.15090000000000001</c:v>
                </c:pt>
                <c:pt idx="18" formatCode="0%">
                  <c:v>9.5700000000000007E-2</c:v>
                </c:pt>
                <c:pt idx="19" formatCode="0%">
                  <c:v>0.1429</c:v>
                </c:pt>
                <c:pt idx="21" formatCode="0%">
                  <c:v>0.11210000000000001</c:v>
                </c:pt>
                <c:pt idx="22" formatCode="0%">
                  <c:v>9.7899999999999987E-2</c:v>
                </c:pt>
                <c:pt idx="23" formatCode="0%">
                  <c:v>9.5600000000000004E-2</c:v>
                </c:pt>
                <c:pt idx="24" formatCode="0%">
                  <c:v>8.0199999999999994E-2</c:v>
                </c:pt>
                <c:pt idx="26" formatCode="0%">
                  <c:v>0.1</c:v>
                </c:pt>
                <c:pt idx="27" formatCode="0%">
                  <c:v>9.849999999999999E-2</c:v>
                </c:pt>
                <c:pt idx="29" formatCode="0%">
                  <c:v>0.10779999999999999</c:v>
                </c:pt>
                <c:pt idx="30" formatCode="0%">
                  <c:v>9.4600000000000004E-2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2D4B-4CE2-8B32-0C38A56EEB6D}"/>
            </c:ext>
          </c:extLst>
        </c:ser>
        <c:ser>
          <c:idx val="5"/>
          <c:order val="5"/>
          <c:tx>
            <c:strRef>
              <c:f>tables!$H$326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34A-4516-99FD-DB59055A02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2D4B-4CE2-8B32-0C38A56EEB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2D4B-4CE2-8B32-0C38A56EE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2D4B-4CE2-8B32-0C38A56EEB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2D4B-4CE2-8B32-0C38A56EEB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D4B-4CE2-8B32-0C38A56EEB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2D4B-4CE2-8B32-0C38A56EEB6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D4B-4CE2-8B32-0C38A56EEB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tables!$I$326:$AM$326</c:f>
              <c:numCache>
                <c:formatCode>General</c:formatCode>
                <c:ptCount val="31"/>
                <c:pt idx="0" formatCode="#,#00%">
                  <c:v>0.14050000000000001</c:v>
                </c:pt>
                <c:pt idx="2" formatCode="0%">
                  <c:v>0.1479</c:v>
                </c:pt>
                <c:pt idx="3" formatCode="0%">
                  <c:v>0.10779999999999999</c:v>
                </c:pt>
                <c:pt idx="5" formatCode="0%">
                  <c:v>0.14580000000000001</c:v>
                </c:pt>
                <c:pt idx="6" formatCode="0%">
                  <c:v>0.1394</c:v>
                </c:pt>
                <c:pt idx="7" formatCode="0%">
                  <c:v>0.1211</c:v>
                </c:pt>
                <c:pt idx="8" formatCode="0%">
                  <c:v>0.1401</c:v>
                </c:pt>
                <c:pt idx="9" formatCode="0%">
                  <c:v>0.17949999999999999</c:v>
                </c:pt>
                <c:pt idx="11" formatCode="0%">
                  <c:v>0.14230000000000001</c:v>
                </c:pt>
                <c:pt idx="12" formatCode="0%">
                  <c:v>0.1207</c:v>
                </c:pt>
                <c:pt idx="13" formatCode="0%">
                  <c:v>0.15130000000000002</c:v>
                </c:pt>
                <c:pt idx="15" formatCode="0%">
                  <c:v>0.1207</c:v>
                </c:pt>
                <c:pt idx="16" formatCode="0%">
                  <c:v>0.1429</c:v>
                </c:pt>
                <c:pt idx="17" formatCode="0%">
                  <c:v>0.1038</c:v>
                </c:pt>
                <c:pt idx="18" formatCode="0%">
                  <c:v>0.11699999999999999</c:v>
                </c:pt>
                <c:pt idx="19" formatCode="0%">
                  <c:v>0.1429</c:v>
                </c:pt>
                <c:pt idx="21" formatCode="0%">
                  <c:v>0.15429999999999999</c:v>
                </c:pt>
                <c:pt idx="22" formatCode="0%">
                  <c:v>0.13619999999999999</c:v>
                </c:pt>
                <c:pt idx="23" formatCode="0%">
                  <c:v>0.12130000000000001</c:v>
                </c:pt>
                <c:pt idx="24" formatCode="0%">
                  <c:v>0.14349999999999999</c:v>
                </c:pt>
                <c:pt idx="26" formatCode="0%">
                  <c:v>0.14599999999999999</c:v>
                </c:pt>
                <c:pt idx="27" formatCode="0%">
                  <c:v>0.1363</c:v>
                </c:pt>
                <c:pt idx="29" formatCode="0%">
                  <c:v>0.1457</c:v>
                </c:pt>
                <c:pt idx="30" formatCode="0%">
                  <c:v>0.13769999999999999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D-2D4B-4CE2-8B32-0C38A56EEB6D}"/>
            </c:ext>
          </c:extLst>
        </c:ser>
        <c:ser>
          <c:idx val="6"/>
          <c:order val="6"/>
          <c:tx>
            <c:strRef>
              <c:f>tables!$H$327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75DD75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34A-4516-99FD-DB59055A02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2D4B-4CE2-8B32-0C38A56EEB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2D4B-4CE2-8B32-0C38A56EE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2D4B-4CE2-8B32-0C38A56EEB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2D4B-4CE2-8B32-0C38A56EEB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2D4B-4CE2-8B32-0C38A56EEB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2D4B-4CE2-8B32-0C38A56EEB6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2D4B-4CE2-8B32-0C38A56EEB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tables!$I$327:$AM$327</c:f>
              <c:numCache>
                <c:formatCode>General</c:formatCode>
                <c:ptCount val="31"/>
                <c:pt idx="0" formatCode="#,#00%">
                  <c:v>0.19010000000000002</c:v>
                </c:pt>
                <c:pt idx="2" formatCode="0%">
                  <c:v>0.19359999999999999</c:v>
                </c:pt>
                <c:pt idx="3" formatCode="0%">
                  <c:v>0.17469999999999999</c:v>
                </c:pt>
                <c:pt idx="5" formatCode="0%">
                  <c:v>0.20829999999999999</c:v>
                </c:pt>
                <c:pt idx="6" formatCode="0%">
                  <c:v>0.1812</c:v>
                </c:pt>
                <c:pt idx="7" formatCode="0%">
                  <c:v>0.18530000000000002</c:v>
                </c:pt>
                <c:pt idx="8" formatCode="0%">
                  <c:v>0.1961</c:v>
                </c:pt>
                <c:pt idx="9" formatCode="0%">
                  <c:v>0.18460000000000001</c:v>
                </c:pt>
                <c:pt idx="11" formatCode="0%">
                  <c:v>0.1943</c:v>
                </c:pt>
                <c:pt idx="12" formatCode="0%">
                  <c:v>0.19399999999999998</c:v>
                </c:pt>
                <c:pt idx="13" formatCode="0%">
                  <c:v>0.17710000000000001</c:v>
                </c:pt>
                <c:pt idx="15" formatCode="0%">
                  <c:v>0.13789999999999999</c:v>
                </c:pt>
                <c:pt idx="16" formatCode="0%">
                  <c:v>0.2021</c:v>
                </c:pt>
                <c:pt idx="17" formatCode="0%">
                  <c:v>0.217</c:v>
                </c:pt>
                <c:pt idx="18" formatCode="0%">
                  <c:v>0.19149999999999998</c:v>
                </c:pt>
                <c:pt idx="19" formatCode="0%">
                  <c:v>0.1429</c:v>
                </c:pt>
                <c:pt idx="21" formatCode="0%">
                  <c:v>0.16699999999999998</c:v>
                </c:pt>
                <c:pt idx="22" formatCode="0%">
                  <c:v>0.18090000000000001</c:v>
                </c:pt>
                <c:pt idx="23" formatCode="0%">
                  <c:v>0.22059999999999999</c:v>
                </c:pt>
                <c:pt idx="24" formatCode="0%">
                  <c:v>0.21940000000000001</c:v>
                </c:pt>
                <c:pt idx="26" formatCode="0%">
                  <c:v>0.18410000000000001</c:v>
                </c:pt>
                <c:pt idx="27" formatCode="0%">
                  <c:v>0.1946</c:v>
                </c:pt>
                <c:pt idx="29" formatCode="0%">
                  <c:v>0.17559999999999998</c:v>
                </c:pt>
                <c:pt idx="30" formatCode="0%">
                  <c:v>0.19769999999999999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6-2D4B-4CE2-8B32-0C38A56EEB6D}"/>
            </c:ext>
          </c:extLst>
        </c:ser>
        <c:ser>
          <c:idx val="7"/>
          <c:order val="7"/>
          <c:tx>
            <c:strRef>
              <c:f>tables!$H$328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34A-4516-99FD-DB59055A02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2D4B-4CE2-8B32-0C38A56EEB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2D4B-4CE2-8B32-0C38A56EE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2D4B-4CE2-8B32-0C38A56EEB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2D4B-4CE2-8B32-0C38A56EEB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2D4B-4CE2-8B32-0C38A56EEB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2D4B-4CE2-8B32-0C38A56EEB6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2D4B-4CE2-8B32-0C38A56EEB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tables!$I$328:$AM$328</c:f>
              <c:numCache>
                <c:formatCode>General</c:formatCode>
                <c:ptCount val="31"/>
                <c:pt idx="0" formatCode="#,#00%">
                  <c:v>0.21350000000000002</c:v>
                </c:pt>
                <c:pt idx="2" formatCode="0%">
                  <c:v>0.21129999999999999</c:v>
                </c:pt>
                <c:pt idx="3" formatCode="0%">
                  <c:v>0.223</c:v>
                </c:pt>
                <c:pt idx="5" formatCode="0%">
                  <c:v>0.20829999999999999</c:v>
                </c:pt>
                <c:pt idx="6" formatCode="0%">
                  <c:v>0.24739999999999998</c:v>
                </c:pt>
                <c:pt idx="7" formatCode="0%">
                  <c:v>0.22570000000000001</c:v>
                </c:pt>
                <c:pt idx="8" formatCode="0%">
                  <c:v>0.19889999999999999</c:v>
                </c:pt>
                <c:pt idx="9" formatCode="0%">
                  <c:v>0.16920000000000002</c:v>
                </c:pt>
                <c:pt idx="11" formatCode="0%">
                  <c:v>0.2155</c:v>
                </c:pt>
                <c:pt idx="12" formatCode="0%">
                  <c:v>0.23710000000000001</c:v>
                </c:pt>
                <c:pt idx="13" formatCode="0%">
                  <c:v>0.19190000000000002</c:v>
                </c:pt>
                <c:pt idx="15" formatCode="0%">
                  <c:v>0.22409999999999999</c:v>
                </c:pt>
                <c:pt idx="16" formatCode="0%">
                  <c:v>0.2175</c:v>
                </c:pt>
                <c:pt idx="17" formatCode="0%">
                  <c:v>0.23579999999999998</c:v>
                </c:pt>
                <c:pt idx="18" formatCode="0%">
                  <c:v>0.2447</c:v>
                </c:pt>
                <c:pt idx="19" formatCode="0%">
                  <c:v>0.19550000000000001</c:v>
                </c:pt>
                <c:pt idx="21" formatCode="0%">
                  <c:v>0.2051</c:v>
                </c:pt>
                <c:pt idx="22" formatCode="0%">
                  <c:v>0.23190000000000002</c:v>
                </c:pt>
                <c:pt idx="23" formatCode="0%">
                  <c:v>0.19850000000000001</c:v>
                </c:pt>
                <c:pt idx="24" formatCode="0%">
                  <c:v>0.21100000000000002</c:v>
                </c:pt>
                <c:pt idx="26" formatCode="0%">
                  <c:v>0.21109999999999998</c:v>
                </c:pt>
                <c:pt idx="27" formatCode="0%">
                  <c:v>0.21530000000000002</c:v>
                </c:pt>
                <c:pt idx="29" formatCode="0%">
                  <c:v>0.21160000000000001</c:v>
                </c:pt>
                <c:pt idx="30" formatCode="0%">
                  <c:v>0.2145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F-2D4B-4CE2-8B32-0C38A56EEB6D}"/>
            </c:ext>
          </c:extLst>
        </c:ser>
        <c:ser>
          <c:idx val="8"/>
          <c:order val="8"/>
          <c:tx>
            <c:strRef>
              <c:f>tables!$H$329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34A-4516-99FD-DB59055A02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2D4B-4CE2-8B32-0C38A56EEB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2D4B-4CE2-8B32-0C38A56EE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2D4B-4CE2-8B32-0C38A56EEB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2D4B-4CE2-8B32-0C38A56EEB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2D4B-4CE2-8B32-0C38A56EEB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2D4B-4CE2-8B32-0C38A56EEB6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2D4B-4CE2-8B32-0C38A56EEB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tables!$I$329:$AM$329</c:f>
              <c:numCache>
                <c:formatCode>General</c:formatCode>
                <c:ptCount val="31"/>
                <c:pt idx="0" formatCode="#,#00%">
                  <c:v>0.14599999999999999</c:v>
                </c:pt>
                <c:pt idx="2" formatCode="0%">
                  <c:v>0.1293</c:v>
                </c:pt>
                <c:pt idx="3" formatCode="0%">
                  <c:v>0.21929999999999999</c:v>
                </c:pt>
                <c:pt idx="5" formatCode="0%">
                  <c:v>0.1094</c:v>
                </c:pt>
                <c:pt idx="6" formatCode="0%">
                  <c:v>0.14980000000000002</c:v>
                </c:pt>
                <c:pt idx="7" formatCode="0%">
                  <c:v>0.16390000000000002</c:v>
                </c:pt>
                <c:pt idx="8" formatCode="0%">
                  <c:v>0.1429</c:v>
                </c:pt>
                <c:pt idx="9" formatCode="0%">
                  <c:v>0.14360000000000001</c:v>
                </c:pt>
                <c:pt idx="11" formatCode="0%">
                  <c:v>0.155</c:v>
                </c:pt>
                <c:pt idx="12" formatCode="0%">
                  <c:v>0.1595</c:v>
                </c:pt>
                <c:pt idx="13" formatCode="0%">
                  <c:v>0.1033</c:v>
                </c:pt>
                <c:pt idx="15" formatCode="0%">
                  <c:v>0.1207</c:v>
                </c:pt>
                <c:pt idx="16" formatCode="0%">
                  <c:v>0.16339999999999999</c:v>
                </c:pt>
                <c:pt idx="17" formatCode="0%">
                  <c:v>0.1321</c:v>
                </c:pt>
                <c:pt idx="18" formatCode="0%">
                  <c:v>0.19149999999999998</c:v>
                </c:pt>
                <c:pt idx="19" formatCode="0%">
                  <c:v>0.1278</c:v>
                </c:pt>
                <c:pt idx="21" formatCode="0%">
                  <c:v>0.14800000000000002</c:v>
                </c:pt>
                <c:pt idx="22" formatCode="0%">
                  <c:v>0.17660000000000001</c:v>
                </c:pt>
                <c:pt idx="23" formatCode="0%">
                  <c:v>9.9299999999999999E-2</c:v>
                </c:pt>
                <c:pt idx="24" formatCode="0%">
                  <c:v>0.13500000000000001</c:v>
                </c:pt>
                <c:pt idx="26" formatCode="0%">
                  <c:v>0.127</c:v>
                </c:pt>
                <c:pt idx="27" formatCode="0%">
                  <c:v>0.16059999999999999</c:v>
                </c:pt>
                <c:pt idx="29" formatCode="0%">
                  <c:v>0.12970000000000001</c:v>
                </c:pt>
                <c:pt idx="30" formatCode="0%">
                  <c:v>0.15460000000000002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8-2D4B-4CE2-8B32-0C38A56EEB6D}"/>
            </c:ext>
          </c:extLst>
        </c:ser>
        <c:ser>
          <c:idx val="9"/>
          <c:order val="9"/>
          <c:tx>
            <c:strRef>
              <c:f>tables!$H$330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34A-4516-99FD-DB59055A02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2D4B-4CE2-8B32-0C38A56EEB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2D4B-4CE2-8B32-0C38A56EE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2D4B-4CE2-8B32-0C38A56EEB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2D4B-4CE2-8B32-0C38A56EEB6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2D4B-4CE2-8B32-0C38A56EEB6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2D4B-4CE2-8B32-0C38A56EEB6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2D4B-4CE2-8B32-0C38A56EEB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2D4B-4CE2-8B32-0C38A56EEB6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2-2D4B-4CE2-8B32-0C38A56EEB6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2D4B-4CE2-8B32-0C38A56EEB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2D4B-4CE2-8B32-0C38A56EEB6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5-2D4B-4CE2-8B32-0C38A56EEB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tables!$I$330:$AM$330</c:f>
              <c:numCache>
                <c:formatCode>General</c:formatCode>
                <c:ptCount val="31"/>
                <c:pt idx="0" formatCode="#,#00%">
                  <c:v>4.3400000000000001E-2</c:v>
                </c:pt>
                <c:pt idx="2" formatCode="0%">
                  <c:v>3.5499999999999997E-2</c:v>
                </c:pt>
                <c:pt idx="3" formatCode="0%">
                  <c:v>7.8100000000000003E-2</c:v>
                </c:pt>
                <c:pt idx="5" formatCode="0%">
                  <c:v>3.6499999999999998E-2</c:v>
                </c:pt>
                <c:pt idx="6" formatCode="0%">
                  <c:v>4.53E-2</c:v>
                </c:pt>
                <c:pt idx="7" formatCode="0%">
                  <c:v>4.0399999999999998E-2</c:v>
                </c:pt>
                <c:pt idx="8" formatCode="0%">
                  <c:v>4.2000000000000003E-2</c:v>
                </c:pt>
                <c:pt idx="9" formatCode="0%">
                  <c:v>5.6399999999999999E-2</c:v>
                </c:pt>
                <c:pt idx="11" formatCode="0%">
                  <c:v>4.6699999999999998E-2</c:v>
                </c:pt>
                <c:pt idx="12" formatCode="0%">
                  <c:v>3.0200000000000001E-2</c:v>
                </c:pt>
                <c:pt idx="13" formatCode="0%">
                  <c:v>4.0599999999999997E-2</c:v>
                </c:pt>
                <c:pt idx="15" formatCode="0%">
                  <c:v>2.5899999999999999E-2</c:v>
                </c:pt>
                <c:pt idx="16" formatCode="0%">
                  <c:v>5.28E-2</c:v>
                </c:pt>
                <c:pt idx="17" formatCode="0%">
                  <c:v>2.8300000000000002E-2</c:v>
                </c:pt>
                <c:pt idx="18" formatCode="0%">
                  <c:v>2.1299999999999999E-2</c:v>
                </c:pt>
                <c:pt idx="19" formatCode="0%">
                  <c:v>3.0099999999999998E-2</c:v>
                </c:pt>
                <c:pt idx="21" formatCode="0%">
                  <c:v>4.8600000000000004E-2</c:v>
                </c:pt>
                <c:pt idx="22" formatCode="0%">
                  <c:v>2.7699999999999999E-2</c:v>
                </c:pt>
                <c:pt idx="23" formatCode="0%">
                  <c:v>7.3499999999999996E-2</c:v>
                </c:pt>
                <c:pt idx="24" formatCode="0%">
                  <c:v>2.9500000000000002E-2</c:v>
                </c:pt>
                <c:pt idx="26" formatCode="0%">
                  <c:v>4.2900000000000001E-2</c:v>
                </c:pt>
                <c:pt idx="27" formatCode="0%">
                  <c:v>4.3799999999999999E-2</c:v>
                </c:pt>
                <c:pt idx="29" formatCode="0%">
                  <c:v>4.3899999999999995E-2</c:v>
                </c:pt>
                <c:pt idx="30" formatCode="0%">
                  <c:v>4.3099999999999999E-2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6-2D4B-4CE2-8B32-0C38A56EEB6D}"/>
            </c:ext>
          </c:extLst>
        </c:ser>
        <c:ser>
          <c:idx val="10"/>
          <c:order val="10"/>
          <c:tx>
            <c:strRef>
              <c:f>tables!$H$331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2D4B-4CE2-8B32-0C38A56EEB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2D4B-4CE2-8B32-0C38A56EEB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2D4B-4CE2-8B32-0C38A56EEB6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A-2D4B-4CE2-8B32-0C38A56EEB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B-2D4B-4CE2-8B32-0C38A56EEB6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C-2D4B-4CE2-8B32-0C38A56EEB6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D-2D4B-4CE2-8B32-0C38A56EEB6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E-2D4B-4CE2-8B32-0C38A56EEB6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F-2D4B-4CE2-8B32-0C38A56EE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0-2D4B-4CE2-8B32-0C38A56EEB6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1-2D4B-4CE2-8B32-0C38A56EEB6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2-2D4B-4CE2-8B32-0C38A56EEB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3-2D4B-4CE2-8B32-0C38A56EEB6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4-2D4B-4CE2-8B32-0C38A56EEB6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5-2D4B-4CE2-8B32-0C38A56EEB6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6-2D4B-4CE2-8B32-0C38A56EEB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7-2D4B-4CE2-8B32-0C38A56EEB6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8-2D4B-4CE2-8B32-0C38A56EEB6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9-2D4B-4CE2-8B32-0C38A56EEB6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A-2D4B-4CE2-8B32-0C38A56EEB6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B-2D4B-4CE2-8B32-0C38A56EEB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C-2D4B-4CE2-8B32-0C38A56EEB6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D-2D4B-4CE2-8B32-0C38A56EEB6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E-2D4B-4CE2-8B32-0C38A56EEB6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F-2D4B-4CE2-8B32-0C38A56EEB6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0-2D4B-4CE2-8B32-0C38A56EEB6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1-2D4B-4CE2-8B32-0C38A56EEB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tables!$I$331:$AM$331</c:f>
              <c:numCache>
                <c:formatCode>General</c:formatCode>
                <c:ptCount val="31"/>
                <c:pt idx="0" formatCode="#,#00%">
                  <c:v>0.02</c:v>
                </c:pt>
                <c:pt idx="2" formatCode="0%">
                  <c:v>1.9400000000000001E-2</c:v>
                </c:pt>
                <c:pt idx="3" formatCode="0%">
                  <c:v>2.23E-2</c:v>
                </c:pt>
                <c:pt idx="5" formatCode="0%">
                  <c:v>2.6000000000000002E-2</c:v>
                </c:pt>
                <c:pt idx="6" formatCode="0%">
                  <c:v>2.0899999999999998E-2</c:v>
                </c:pt>
                <c:pt idx="7" formatCode="0%">
                  <c:v>9.4999999999999998E-3</c:v>
                </c:pt>
                <c:pt idx="8" formatCode="0%">
                  <c:v>2.2400000000000003E-2</c:v>
                </c:pt>
                <c:pt idx="9" formatCode="0%">
                  <c:v>3.0800000000000001E-2</c:v>
                </c:pt>
                <c:pt idx="11" formatCode="0%">
                  <c:v>1.49E-2</c:v>
                </c:pt>
                <c:pt idx="12" formatCode="0%">
                  <c:v>8.6E-3</c:v>
                </c:pt>
                <c:pt idx="13" formatCode="0%">
                  <c:v>4.8000000000000001E-2</c:v>
                </c:pt>
                <c:pt idx="15" formatCode="0%">
                  <c:v>6.9000000000000006E-2</c:v>
                </c:pt>
                <c:pt idx="16" formatCode="0%">
                  <c:v>5.1000000000000004E-3</c:v>
                </c:pt>
                <c:pt idx="17" formatCode="0%">
                  <c:v>0</c:v>
                </c:pt>
                <c:pt idx="18" formatCode="0%">
                  <c:v>1.06E-2</c:v>
                </c:pt>
                <c:pt idx="19" formatCode="0%">
                  <c:v>4.5100000000000001E-2</c:v>
                </c:pt>
                <c:pt idx="21" formatCode="0%">
                  <c:v>2.5399999999999999E-2</c:v>
                </c:pt>
                <c:pt idx="22" formatCode="0%">
                  <c:v>1.49E-2</c:v>
                </c:pt>
                <c:pt idx="23" formatCode="0%">
                  <c:v>1.84E-2</c:v>
                </c:pt>
                <c:pt idx="24" formatCode="0%">
                  <c:v>2.1099999999999997E-2</c:v>
                </c:pt>
                <c:pt idx="26" formatCode="0%">
                  <c:v>2.2200000000000001E-2</c:v>
                </c:pt>
                <c:pt idx="27" formatCode="0%">
                  <c:v>1.8200000000000001E-2</c:v>
                </c:pt>
                <c:pt idx="29" formatCode="0%">
                  <c:v>2.4E-2</c:v>
                </c:pt>
                <c:pt idx="30" formatCode="0%">
                  <c:v>1.7899999999999999E-2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2-2D4B-4CE2-8B32-0C38A56EEB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99344"/>
        <c:axId val="346102872"/>
      </c:barChart>
      <c:catAx>
        <c:axId val="34609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102872"/>
        <c:crosses val="autoZero"/>
        <c:auto val="1"/>
        <c:lblAlgn val="ctr"/>
        <c:lblOffset val="100"/>
        <c:noMultiLvlLbl val="0"/>
      </c:catAx>
      <c:valAx>
        <c:axId val="34610287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9934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Le istituzioni sanitarie pubbliche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1449960683"/>
          <c:y val="0.39893998544299608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tables!$D$333</c:f>
              <c:strCache>
                <c:ptCount val="1"/>
                <c:pt idx="0">
                  <c:v>Le istituzioni sanitarie pubbliche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8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4AEA-4A48-8A0B-7B495CAD697E}"/>
              </c:ext>
            </c:extLst>
          </c:dPt>
          <c:dPt>
            <c:idx val="1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4AEA-4A48-8A0B-7B495CAD697E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4AEA-4A48-8A0B-7B495CAD697E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4AEA-4A48-8A0B-7B495CAD697E}"/>
              </c:ext>
            </c:extLst>
          </c:dPt>
          <c:dPt>
            <c:idx val="4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4AEA-4A48-8A0B-7B495CAD697E}"/>
              </c:ext>
            </c:extLst>
          </c:dPt>
          <c:dPt>
            <c:idx val="5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4AEA-4A48-8A0B-7B495CAD697E}"/>
              </c:ext>
            </c:extLst>
          </c:dPt>
          <c:dPt>
            <c:idx val="6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4AEA-4A48-8A0B-7B495CAD697E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4AEA-4A48-8A0B-7B495CAD697E}"/>
              </c:ext>
            </c:extLst>
          </c:dPt>
          <c:dPt>
            <c:idx val="8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4AEA-4A48-8A0B-7B495CAD697E}"/>
              </c:ext>
            </c:extLst>
          </c:dPt>
          <c:dPt>
            <c:idx val="9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4AEA-4A48-8A0B-7B495CAD697E}"/>
              </c:ext>
            </c:extLst>
          </c:dPt>
          <c:dPt>
            <c:idx val="10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4AEA-4A48-8A0B-7B495CAD697E}"/>
              </c:ext>
            </c:extLst>
          </c:dPt>
          <c:dLbls>
            <c:dLbl>
              <c:idx val="0"/>
              <c:layout>
                <c:manualLayout>
                  <c:x val="-6.800812176179756E-2"/>
                  <c:y val="-0.1407412492556077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EA-4A48-8A0B-7B495CAD697E}"/>
                </c:ext>
              </c:extLst>
            </c:dLbl>
            <c:dLbl>
              <c:idx val="1"/>
              <c:layout>
                <c:manualLayout>
                  <c:x val="-8.1745424776769298E-4"/>
                  <c:y val="-0.19693872824720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EA-4A48-8A0B-7B495CAD697E}"/>
                </c:ext>
              </c:extLst>
            </c:dLbl>
            <c:dLbl>
              <c:idx val="2"/>
              <c:layout>
                <c:manualLayout>
                  <c:x val="3.8584185184786235E-2"/>
                  <c:y val="-0.139026996625421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EA-4A48-8A0B-7B495CAD697E}"/>
                </c:ext>
              </c:extLst>
            </c:dLbl>
            <c:dLbl>
              <c:idx val="3"/>
              <c:layout>
                <c:manualLayout>
                  <c:x val="7.3056809246313428E-2"/>
                  <c:y val="-0.1219263217097862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EA-4A48-8A0B-7B495CAD697E}"/>
                </c:ext>
              </c:extLst>
            </c:dLbl>
            <c:dLbl>
              <c:idx val="4"/>
              <c:layout>
                <c:manualLayout>
                  <c:x val="8.993957405742109E-2"/>
                  <c:y val="-3.497507765657733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EA-4A48-8A0B-7B495CAD697E}"/>
                </c:ext>
              </c:extLst>
            </c:dLbl>
            <c:dLbl>
              <c:idx val="5"/>
              <c:layout>
                <c:manualLayout>
                  <c:x val="1.532033426183844E-2"/>
                  <c:y val="3.97553516819571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EA-4A48-8A0B-7B495CAD697E}"/>
                </c:ext>
              </c:extLst>
            </c:dLbl>
            <c:dLbl>
              <c:idx val="1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EA-4A48-8A0B-7B495CAD697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tables!$F$333:$F$343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non so</c:v>
                </c:pt>
              </c:strCache>
            </c:strRef>
          </c:cat>
          <c:val>
            <c:numRef>
              <c:f>tables!$G$333:$G$343</c:f>
              <c:numCache>
                <c:formatCode>#,#00%</c:formatCode>
                <c:ptCount val="11"/>
                <c:pt idx="0">
                  <c:v>1.1699999999999999E-2</c:v>
                </c:pt>
                <c:pt idx="1">
                  <c:v>6.1999999999999998E-3</c:v>
                </c:pt>
                <c:pt idx="2">
                  <c:v>1.24E-2</c:v>
                </c:pt>
                <c:pt idx="3">
                  <c:v>1.52E-2</c:v>
                </c:pt>
                <c:pt idx="4">
                  <c:v>2.8900000000000002E-2</c:v>
                </c:pt>
                <c:pt idx="5">
                  <c:v>6.2699999999999992E-2</c:v>
                </c:pt>
                <c:pt idx="6">
                  <c:v>0.1047</c:v>
                </c:pt>
                <c:pt idx="7">
                  <c:v>0.24170000000000003</c:v>
                </c:pt>
                <c:pt idx="8">
                  <c:v>0.25140000000000001</c:v>
                </c:pt>
                <c:pt idx="9">
                  <c:v>0.24719999999999998</c:v>
                </c:pt>
                <c:pt idx="10">
                  <c:v>1.7899999999999999E-2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AEA-4A48-8A0B-7B495CAD69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Le istituzioni sanitarie pubbliche</a:t>
            </a:r>
          </a:p>
        </c:rich>
      </c:tx>
      <c:layout>
        <c:manualLayout>
          <c:xMode val="edge"/>
          <c:yMode val="edge"/>
          <c:x val="0.35416053529798641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tables!$H$333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AEE-45E8-A9D2-10881E9EC0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EE-45E8-A9D2-10881E9EC0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EE-45E8-A9D2-10881E9EC0D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EE-45E8-A9D2-10881E9EC0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AEE-45E8-A9D2-10881E9EC0D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EE-45E8-A9D2-10881E9EC0D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AEE-45E8-A9D2-10881E9EC0D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EE-45E8-A9D2-10881E9EC0D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AEE-45E8-A9D2-10881E9EC0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AEE-45E8-A9D2-10881E9EC0D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AEE-45E8-A9D2-10881E9EC0D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AEE-45E8-A9D2-10881E9EC0D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AEE-45E8-A9D2-10881E9EC0D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AEE-45E8-A9D2-10881E9EC0D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AEE-45E8-A9D2-10881E9EC0D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AEE-45E8-A9D2-10881E9EC0D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AEE-45E8-A9D2-10881E9EC0D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AEE-45E8-A9D2-10881E9EC0D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AEE-45E8-A9D2-10881E9EC0D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AEE-45E8-A9D2-10881E9EC0D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AEE-45E8-A9D2-10881E9EC0DB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AEE-45E8-A9D2-10881E9EC0DB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AEE-45E8-A9D2-10881E9EC0DB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AEE-45E8-A9D2-10881E9EC0D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AEE-45E8-A9D2-10881E9EC0DB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AEE-45E8-A9D2-10881E9EC0DB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AEE-45E8-A9D2-10881E9EC0D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AEE-45E8-A9D2-10881E9EC0DB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AEE-45E8-A9D2-10881E9EC0DB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AEE-45E8-A9D2-10881E9EC0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tables!$I$333:$AM$333</c:f>
              <c:numCache>
                <c:formatCode>General</c:formatCode>
                <c:ptCount val="31"/>
                <c:pt idx="0" formatCode="#,#00%">
                  <c:v>1.1699999999999999E-2</c:v>
                </c:pt>
                <c:pt idx="2" formatCode="0%">
                  <c:v>1.1000000000000001E-2</c:v>
                </c:pt>
                <c:pt idx="3" formatCode="0%">
                  <c:v>1.49E-2</c:v>
                </c:pt>
                <c:pt idx="5" formatCode="0%">
                  <c:v>3.1200000000000002E-2</c:v>
                </c:pt>
                <c:pt idx="6" formatCode="0%">
                  <c:v>6.9999999999999993E-3</c:v>
                </c:pt>
                <c:pt idx="7" formatCode="0%">
                  <c:v>1.1899999999999999E-2</c:v>
                </c:pt>
                <c:pt idx="8" formatCode="0%">
                  <c:v>5.6000000000000008E-3</c:v>
                </c:pt>
                <c:pt idx="9" formatCode="0%">
                  <c:v>1.03E-2</c:v>
                </c:pt>
                <c:pt idx="11" formatCode="0%">
                  <c:v>9.5999999999999992E-3</c:v>
                </c:pt>
                <c:pt idx="12" formatCode="0%">
                  <c:v>8.6E-3</c:v>
                </c:pt>
                <c:pt idx="13" formatCode="0%">
                  <c:v>2.2099999999999998E-2</c:v>
                </c:pt>
                <c:pt idx="15" formatCode="0%">
                  <c:v>0</c:v>
                </c:pt>
                <c:pt idx="16" formatCode="0%">
                  <c:v>1.03E-2</c:v>
                </c:pt>
                <c:pt idx="17" formatCode="0%">
                  <c:v>1.89E-2</c:v>
                </c:pt>
                <c:pt idx="18" formatCode="0%">
                  <c:v>0</c:v>
                </c:pt>
                <c:pt idx="19" formatCode="0%">
                  <c:v>2.2599999999999999E-2</c:v>
                </c:pt>
                <c:pt idx="21" formatCode="0%">
                  <c:v>1.06E-2</c:v>
                </c:pt>
                <c:pt idx="22" formatCode="0%">
                  <c:v>8.5000000000000006E-3</c:v>
                </c:pt>
                <c:pt idx="23" formatCode="0%">
                  <c:v>1.1000000000000001E-2</c:v>
                </c:pt>
                <c:pt idx="24" formatCode="0%">
                  <c:v>2.1099999999999997E-2</c:v>
                </c:pt>
                <c:pt idx="26" formatCode="0%">
                  <c:v>1.11E-2</c:v>
                </c:pt>
                <c:pt idx="27" formatCode="0%">
                  <c:v>1.2199999999999999E-2</c:v>
                </c:pt>
                <c:pt idx="29" formatCode="0%">
                  <c:v>6.0000000000000001E-3</c:v>
                </c:pt>
                <c:pt idx="30" formatCode="0%">
                  <c:v>1.47E-2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7AEE-45E8-A9D2-10881E9EC0DB}"/>
            </c:ext>
          </c:extLst>
        </c:ser>
        <c:ser>
          <c:idx val="1"/>
          <c:order val="1"/>
          <c:tx>
            <c:strRef>
              <c:f>tables!$H$334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E00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tables!$I$334:$AM$334</c:f>
              <c:numCache>
                <c:formatCode>General</c:formatCode>
                <c:ptCount val="31"/>
                <c:pt idx="0" formatCode="#,#00%">
                  <c:v>6.1999999999999998E-3</c:v>
                </c:pt>
                <c:pt idx="2" formatCode="0%">
                  <c:v>7.6E-3</c:v>
                </c:pt>
                <c:pt idx="3" formatCode="0%">
                  <c:v>0</c:v>
                </c:pt>
                <c:pt idx="5" formatCode="0%">
                  <c:v>0</c:v>
                </c:pt>
                <c:pt idx="6" formatCode="0%">
                  <c:v>6.9999999999999993E-3</c:v>
                </c:pt>
                <c:pt idx="7" formatCode="0%">
                  <c:v>4.7999999999999996E-3</c:v>
                </c:pt>
                <c:pt idx="8" formatCode="0%">
                  <c:v>2.8000000000000004E-3</c:v>
                </c:pt>
                <c:pt idx="9" formatCode="0%">
                  <c:v>2.0499999999999997E-2</c:v>
                </c:pt>
                <c:pt idx="11" formatCode="0%">
                  <c:v>4.1999999999999997E-3</c:v>
                </c:pt>
                <c:pt idx="12" formatCode="0%">
                  <c:v>1.72E-2</c:v>
                </c:pt>
                <c:pt idx="13" formatCode="0%">
                  <c:v>3.7000000000000002E-3</c:v>
                </c:pt>
                <c:pt idx="15" formatCode="0%">
                  <c:v>1.72E-2</c:v>
                </c:pt>
                <c:pt idx="16" formatCode="0%">
                  <c:v>2.5999999999999999E-3</c:v>
                </c:pt>
                <c:pt idx="17" formatCode="0%">
                  <c:v>1.89E-2</c:v>
                </c:pt>
                <c:pt idx="18" formatCode="0%">
                  <c:v>0</c:v>
                </c:pt>
                <c:pt idx="19" formatCode="0%">
                  <c:v>0</c:v>
                </c:pt>
                <c:pt idx="21" formatCode="0%">
                  <c:v>4.1999999999999997E-3</c:v>
                </c:pt>
                <c:pt idx="22" formatCode="0%">
                  <c:v>6.4000000000000003E-3</c:v>
                </c:pt>
                <c:pt idx="23" formatCode="0%">
                  <c:v>3.7000000000000002E-3</c:v>
                </c:pt>
                <c:pt idx="24" formatCode="0%">
                  <c:v>1.2699999999999999E-2</c:v>
                </c:pt>
                <c:pt idx="26" formatCode="0%">
                  <c:v>7.9000000000000008E-3</c:v>
                </c:pt>
                <c:pt idx="27" formatCode="0%">
                  <c:v>4.8999999999999998E-3</c:v>
                </c:pt>
                <c:pt idx="29" formatCode="0%">
                  <c:v>8.0000000000000002E-3</c:v>
                </c:pt>
                <c:pt idx="30" formatCode="0%">
                  <c:v>5.3E-3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7AEE-45E8-A9D2-10881E9EC0DB}"/>
            </c:ext>
          </c:extLst>
        </c:ser>
        <c:ser>
          <c:idx val="2"/>
          <c:order val="2"/>
          <c:tx>
            <c:strRef>
              <c:f>tables!$H$335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tables!$I$335:$AM$335</c:f>
              <c:numCache>
                <c:formatCode>General</c:formatCode>
                <c:ptCount val="31"/>
                <c:pt idx="0" formatCode="#,#00%">
                  <c:v>1.24E-2</c:v>
                </c:pt>
                <c:pt idx="2" formatCode="0%">
                  <c:v>1.3500000000000002E-2</c:v>
                </c:pt>
                <c:pt idx="3" formatCode="0%">
                  <c:v>7.4000000000000003E-3</c:v>
                </c:pt>
                <c:pt idx="5" formatCode="0%">
                  <c:v>1.5600000000000001E-2</c:v>
                </c:pt>
                <c:pt idx="6" formatCode="0%">
                  <c:v>1.3899999999999999E-2</c:v>
                </c:pt>
                <c:pt idx="7" formatCode="0%">
                  <c:v>1.1899999999999999E-2</c:v>
                </c:pt>
                <c:pt idx="8" formatCode="0%">
                  <c:v>1.3999999999999999E-2</c:v>
                </c:pt>
                <c:pt idx="9" formatCode="0%">
                  <c:v>5.1000000000000004E-3</c:v>
                </c:pt>
                <c:pt idx="11" formatCode="0%">
                  <c:v>9.5999999999999992E-3</c:v>
                </c:pt>
                <c:pt idx="12" formatCode="0%">
                  <c:v>8.6E-3</c:v>
                </c:pt>
                <c:pt idx="13" formatCode="0%">
                  <c:v>2.58E-2</c:v>
                </c:pt>
                <c:pt idx="15" formatCode="0%">
                  <c:v>8.6E-3</c:v>
                </c:pt>
                <c:pt idx="16" formatCode="0%">
                  <c:v>1.03E-2</c:v>
                </c:pt>
                <c:pt idx="17" formatCode="0%">
                  <c:v>0</c:v>
                </c:pt>
                <c:pt idx="18" formatCode="0%">
                  <c:v>2.1299999999999999E-2</c:v>
                </c:pt>
                <c:pt idx="19" formatCode="0%">
                  <c:v>2.2599999999999999E-2</c:v>
                </c:pt>
                <c:pt idx="21" formatCode="0%">
                  <c:v>1.2699999999999999E-2</c:v>
                </c:pt>
                <c:pt idx="22" formatCode="0%">
                  <c:v>1.06E-2</c:v>
                </c:pt>
                <c:pt idx="23" formatCode="0%">
                  <c:v>1.47E-2</c:v>
                </c:pt>
                <c:pt idx="24" formatCode="0%">
                  <c:v>1.2699999999999999E-2</c:v>
                </c:pt>
                <c:pt idx="26" formatCode="0%">
                  <c:v>2.2200000000000001E-2</c:v>
                </c:pt>
                <c:pt idx="27" formatCode="0%">
                  <c:v>4.8999999999999998E-3</c:v>
                </c:pt>
                <c:pt idx="29" formatCode="0%">
                  <c:v>0.02</c:v>
                </c:pt>
                <c:pt idx="30" formatCode="0%">
                  <c:v>8.3999999999999995E-3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AEE-45E8-A9D2-10881E9EC0DB}"/>
            </c:ext>
          </c:extLst>
        </c:ser>
        <c:ser>
          <c:idx val="3"/>
          <c:order val="3"/>
          <c:tx>
            <c:strRef>
              <c:f>tables!$H$336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tables!$I$336:$AM$336</c:f>
              <c:numCache>
                <c:formatCode>General</c:formatCode>
                <c:ptCount val="31"/>
                <c:pt idx="0" formatCode="#,#00%">
                  <c:v>1.52E-2</c:v>
                </c:pt>
                <c:pt idx="2" formatCode="0%">
                  <c:v>1.61E-2</c:v>
                </c:pt>
                <c:pt idx="3" formatCode="0%">
                  <c:v>1.1200000000000002E-2</c:v>
                </c:pt>
                <c:pt idx="5" formatCode="0%">
                  <c:v>1.04E-2</c:v>
                </c:pt>
                <c:pt idx="6" formatCode="0%">
                  <c:v>6.9999999999999993E-3</c:v>
                </c:pt>
                <c:pt idx="7" formatCode="0%">
                  <c:v>2.1400000000000002E-2</c:v>
                </c:pt>
                <c:pt idx="8" formatCode="0%">
                  <c:v>1.9599999999999999E-2</c:v>
                </c:pt>
                <c:pt idx="9" formatCode="0%">
                  <c:v>1.03E-2</c:v>
                </c:pt>
                <c:pt idx="11" formatCode="0%">
                  <c:v>1.7000000000000001E-2</c:v>
                </c:pt>
                <c:pt idx="12" formatCode="0%">
                  <c:v>4.3E-3</c:v>
                </c:pt>
                <c:pt idx="13" formatCode="0%">
                  <c:v>1.8500000000000003E-2</c:v>
                </c:pt>
                <c:pt idx="15" formatCode="0%">
                  <c:v>0</c:v>
                </c:pt>
                <c:pt idx="16" formatCode="0%">
                  <c:v>1.8000000000000002E-2</c:v>
                </c:pt>
                <c:pt idx="17" formatCode="0%">
                  <c:v>9.3999999999999986E-3</c:v>
                </c:pt>
                <c:pt idx="18" formatCode="0%">
                  <c:v>0</c:v>
                </c:pt>
                <c:pt idx="19" formatCode="0%">
                  <c:v>2.2599999999999999E-2</c:v>
                </c:pt>
                <c:pt idx="21" formatCode="0%">
                  <c:v>1.6899999999999998E-2</c:v>
                </c:pt>
                <c:pt idx="22" formatCode="0%">
                  <c:v>1.06E-2</c:v>
                </c:pt>
                <c:pt idx="23" formatCode="0%">
                  <c:v>2.2099999999999998E-2</c:v>
                </c:pt>
                <c:pt idx="24" formatCode="0%">
                  <c:v>1.2699999999999999E-2</c:v>
                </c:pt>
                <c:pt idx="26" formatCode="0%">
                  <c:v>6.3E-3</c:v>
                </c:pt>
                <c:pt idx="27" formatCode="0%">
                  <c:v>2.1899999999999999E-2</c:v>
                </c:pt>
                <c:pt idx="29" formatCode="0%">
                  <c:v>8.0000000000000002E-3</c:v>
                </c:pt>
                <c:pt idx="30" formatCode="0%">
                  <c:v>1.89E-2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7AEE-45E8-A9D2-10881E9EC0DB}"/>
            </c:ext>
          </c:extLst>
        </c:ser>
        <c:ser>
          <c:idx val="4"/>
          <c:order val="4"/>
          <c:tx>
            <c:strRef>
              <c:f>tables!$H$337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D03B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AEE-45E8-A9D2-10881E9EC0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AEE-45E8-A9D2-10881E9EC0D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AEE-45E8-A9D2-10881E9EC0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AEE-45E8-A9D2-10881E9EC0D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AEE-45E8-A9D2-10881E9EC0D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AEE-45E8-A9D2-10881E9EC0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AEE-45E8-A9D2-10881E9EC0D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AEE-45E8-A9D2-10881E9EC0D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AEE-45E8-A9D2-10881E9EC0D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AEE-45E8-A9D2-10881E9EC0D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7AEE-45E8-A9D2-10881E9EC0D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7AEE-45E8-A9D2-10881E9EC0D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7AEE-45E8-A9D2-10881E9EC0D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7AEE-45E8-A9D2-10881E9EC0DB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7AEE-45E8-A9D2-10881E9EC0DB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7AEE-45E8-A9D2-10881E9EC0D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7AEE-45E8-A9D2-10881E9EC0DB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7AEE-45E8-A9D2-10881E9EC0D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7AEE-45E8-A9D2-10881E9EC0DB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7AEE-45E8-A9D2-10881E9EC0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tables!$I$337:$AM$337</c:f>
              <c:numCache>
                <c:formatCode>General</c:formatCode>
                <c:ptCount val="31"/>
                <c:pt idx="0" formatCode="#,#00%">
                  <c:v>2.8900000000000002E-2</c:v>
                </c:pt>
                <c:pt idx="2" formatCode="0%">
                  <c:v>3.2099999999999997E-2</c:v>
                </c:pt>
                <c:pt idx="3" formatCode="0%">
                  <c:v>1.49E-2</c:v>
                </c:pt>
                <c:pt idx="5" formatCode="0%">
                  <c:v>3.6499999999999998E-2</c:v>
                </c:pt>
                <c:pt idx="6" formatCode="0%">
                  <c:v>3.1400000000000004E-2</c:v>
                </c:pt>
                <c:pt idx="7" formatCode="0%">
                  <c:v>2.3799999999999998E-2</c:v>
                </c:pt>
                <c:pt idx="8" formatCode="0%">
                  <c:v>2.2400000000000003E-2</c:v>
                </c:pt>
                <c:pt idx="9" formatCode="0%">
                  <c:v>4.0999999999999995E-2</c:v>
                </c:pt>
                <c:pt idx="11" formatCode="0%">
                  <c:v>2.76E-2</c:v>
                </c:pt>
                <c:pt idx="12" formatCode="0%">
                  <c:v>3.0200000000000001E-2</c:v>
                </c:pt>
                <c:pt idx="13" formatCode="0%">
                  <c:v>3.32E-2</c:v>
                </c:pt>
                <c:pt idx="15" formatCode="0%">
                  <c:v>4.3099999999999999E-2</c:v>
                </c:pt>
                <c:pt idx="16" formatCode="0%">
                  <c:v>2.5699999999999997E-2</c:v>
                </c:pt>
                <c:pt idx="17" formatCode="0%">
                  <c:v>1.89E-2</c:v>
                </c:pt>
                <c:pt idx="18" formatCode="0%">
                  <c:v>3.1899999999999998E-2</c:v>
                </c:pt>
                <c:pt idx="19" formatCode="0%">
                  <c:v>2.2599999999999999E-2</c:v>
                </c:pt>
                <c:pt idx="21" formatCode="0%">
                  <c:v>2.75E-2</c:v>
                </c:pt>
                <c:pt idx="22" formatCode="0%">
                  <c:v>2.98E-2</c:v>
                </c:pt>
                <c:pt idx="23" formatCode="0%">
                  <c:v>3.6799999999999999E-2</c:v>
                </c:pt>
                <c:pt idx="24" formatCode="0%">
                  <c:v>2.1099999999999997E-2</c:v>
                </c:pt>
                <c:pt idx="26" formatCode="0%">
                  <c:v>3.3300000000000003E-2</c:v>
                </c:pt>
                <c:pt idx="27" formatCode="0%">
                  <c:v>2.5499999999999998E-2</c:v>
                </c:pt>
                <c:pt idx="29" formatCode="0%">
                  <c:v>3.39E-2</c:v>
                </c:pt>
                <c:pt idx="30" formatCode="0%">
                  <c:v>2.63E-2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7AEE-45E8-A9D2-10881E9EC0DB}"/>
            </c:ext>
          </c:extLst>
        </c:ser>
        <c:ser>
          <c:idx val="5"/>
          <c:order val="5"/>
          <c:tx>
            <c:strRef>
              <c:f>tables!$H$338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0CD-4640-B9A9-CA2FFD0B87B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7AEE-45E8-A9D2-10881E9EC0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7AEE-45E8-A9D2-10881E9EC0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7AEE-45E8-A9D2-10881E9EC0D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7AEE-45E8-A9D2-10881E9EC0D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7AEE-45E8-A9D2-10881E9EC0D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7AEE-45E8-A9D2-10881E9EC0D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7AEE-45E8-A9D2-10881E9EC0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tables!$I$338:$AM$338</c:f>
              <c:numCache>
                <c:formatCode>General</c:formatCode>
                <c:ptCount val="31"/>
                <c:pt idx="0" formatCode="#,#00%">
                  <c:v>6.2699999999999992E-2</c:v>
                </c:pt>
                <c:pt idx="2" formatCode="0%">
                  <c:v>6.4199999999999993E-2</c:v>
                </c:pt>
                <c:pt idx="3" formatCode="0%">
                  <c:v>5.5800000000000002E-2</c:v>
                </c:pt>
                <c:pt idx="5" formatCode="0%">
                  <c:v>4.6900000000000004E-2</c:v>
                </c:pt>
                <c:pt idx="6" formatCode="0%">
                  <c:v>7.3200000000000001E-2</c:v>
                </c:pt>
                <c:pt idx="7" formatCode="0%">
                  <c:v>5.9400000000000001E-2</c:v>
                </c:pt>
                <c:pt idx="8" formatCode="0%">
                  <c:v>5.5999999999999994E-2</c:v>
                </c:pt>
                <c:pt idx="9" formatCode="0%">
                  <c:v>8.2100000000000006E-2</c:v>
                </c:pt>
                <c:pt idx="11" formatCode="0%">
                  <c:v>4.8799999999999996E-2</c:v>
                </c:pt>
                <c:pt idx="12" formatCode="0%">
                  <c:v>9.4800000000000009E-2</c:v>
                </c:pt>
                <c:pt idx="13" formatCode="0%">
                  <c:v>8.1199999999999994E-2</c:v>
                </c:pt>
                <c:pt idx="15" formatCode="0%">
                  <c:v>3.4500000000000003E-2</c:v>
                </c:pt>
                <c:pt idx="16" formatCode="0%">
                  <c:v>4.8899999999999999E-2</c:v>
                </c:pt>
                <c:pt idx="17" formatCode="0%">
                  <c:v>0.1226</c:v>
                </c:pt>
                <c:pt idx="18" formatCode="0%">
                  <c:v>6.3799999999999996E-2</c:v>
                </c:pt>
                <c:pt idx="19" formatCode="0%">
                  <c:v>6.7699999999999996E-2</c:v>
                </c:pt>
                <c:pt idx="21" formatCode="0%">
                  <c:v>6.9800000000000001E-2</c:v>
                </c:pt>
                <c:pt idx="22" formatCode="0%">
                  <c:v>6.6000000000000003E-2</c:v>
                </c:pt>
                <c:pt idx="23" formatCode="0%">
                  <c:v>4.41E-2</c:v>
                </c:pt>
                <c:pt idx="24" formatCode="0%">
                  <c:v>6.3299999999999995E-2</c:v>
                </c:pt>
                <c:pt idx="26" formatCode="0%">
                  <c:v>6.6699999999999995E-2</c:v>
                </c:pt>
                <c:pt idx="27" formatCode="0%">
                  <c:v>5.96E-2</c:v>
                </c:pt>
                <c:pt idx="29" formatCode="0%">
                  <c:v>7.1900000000000006E-2</c:v>
                </c:pt>
                <c:pt idx="30" formatCode="0%">
                  <c:v>5.7800000000000004E-2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7AEE-45E8-A9D2-10881E9EC0DB}"/>
            </c:ext>
          </c:extLst>
        </c:ser>
        <c:ser>
          <c:idx val="6"/>
          <c:order val="6"/>
          <c:tx>
            <c:strRef>
              <c:f>tables!$H$339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75DD75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0CD-4640-B9A9-CA2FFD0B87B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7AEE-45E8-A9D2-10881E9EC0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7AEE-45E8-A9D2-10881E9EC0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7AEE-45E8-A9D2-10881E9EC0D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7AEE-45E8-A9D2-10881E9EC0D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7AEE-45E8-A9D2-10881E9EC0D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7AEE-45E8-A9D2-10881E9EC0D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7AEE-45E8-A9D2-10881E9EC0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tables!$I$339:$AM$339</c:f>
              <c:numCache>
                <c:formatCode>General</c:formatCode>
                <c:ptCount val="31"/>
                <c:pt idx="0" formatCode="#,#00%">
                  <c:v>0.1047</c:v>
                </c:pt>
                <c:pt idx="2" formatCode="0%">
                  <c:v>0.1057</c:v>
                </c:pt>
                <c:pt idx="3" formatCode="0%">
                  <c:v>0.10039999999999999</c:v>
                </c:pt>
                <c:pt idx="5" formatCode="0%">
                  <c:v>0.13019999999999998</c:v>
                </c:pt>
                <c:pt idx="6" formatCode="0%">
                  <c:v>0.10800000000000001</c:v>
                </c:pt>
                <c:pt idx="7" formatCode="0%">
                  <c:v>9.2600000000000002E-2</c:v>
                </c:pt>
                <c:pt idx="8" formatCode="0%">
                  <c:v>9.5199999999999993E-2</c:v>
                </c:pt>
                <c:pt idx="9" formatCode="0%">
                  <c:v>0.11789999999999999</c:v>
                </c:pt>
                <c:pt idx="11" formatCode="0%">
                  <c:v>9.98E-2</c:v>
                </c:pt>
                <c:pt idx="12" formatCode="0%">
                  <c:v>9.4800000000000009E-2</c:v>
                </c:pt>
                <c:pt idx="13" formatCode="0%">
                  <c:v>0.12920000000000001</c:v>
                </c:pt>
                <c:pt idx="15" formatCode="0%">
                  <c:v>0.1207</c:v>
                </c:pt>
                <c:pt idx="16" formatCode="0%">
                  <c:v>9.1400000000000009E-2</c:v>
                </c:pt>
                <c:pt idx="17" formatCode="0%">
                  <c:v>8.4900000000000003E-2</c:v>
                </c:pt>
                <c:pt idx="18" formatCode="0%">
                  <c:v>0.10640000000000001</c:v>
                </c:pt>
                <c:pt idx="19" formatCode="0%">
                  <c:v>9.7699999999999995E-2</c:v>
                </c:pt>
                <c:pt idx="21" formatCode="0%">
                  <c:v>0.1036</c:v>
                </c:pt>
                <c:pt idx="22" formatCode="0%">
                  <c:v>0.1106</c:v>
                </c:pt>
                <c:pt idx="23" formatCode="0%">
                  <c:v>0.1103</c:v>
                </c:pt>
                <c:pt idx="24" formatCode="0%">
                  <c:v>8.8599999999999998E-2</c:v>
                </c:pt>
                <c:pt idx="26" formatCode="0%">
                  <c:v>0.11269999999999999</c:v>
                </c:pt>
                <c:pt idx="27" formatCode="0%">
                  <c:v>9.849999999999999E-2</c:v>
                </c:pt>
                <c:pt idx="29" formatCode="0%">
                  <c:v>0.12380000000000001</c:v>
                </c:pt>
                <c:pt idx="30" formatCode="0%">
                  <c:v>9.4600000000000004E-2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7AEE-45E8-A9D2-10881E9EC0DB}"/>
            </c:ext>
          </c:extLst>
        </c:ser>
        <c:ser>
          <c:idx val="7"/>
          <c:order val="7"/>
          <c:tx>
            <c:strRef>
              <c:f>tables!$H$340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0CD-4640-B9A9-CA2FFD0B87B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7AEE-45E8-A9D2-10881E9EC0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7AEE-45E8-A9D2-10881E9EC0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7AEE-45E8-A9D2-10881E9EC0D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7AEE-45E8-A9D2-10881E9EC0D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7AEE-45E8-A9D2-10881E9EC0D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7AEE-45E8-A9D2-10881E9EC0D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7AEE-45E8-A9D2-10881E9EC0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tables!$I$340:$AM$340</c:f>
              <c:numCache>
                <c:formatCode>General</c:formatCode>
                <c:ptCount val="31"/>
                <c:pt idx="0" formatCode="#,#00%">
                  <c:v>0.24170000000000003</c:v>
                </c:pt>
                <c:pt idx="2" formatCode="0%">
                  <c:v>0.23920000000000002</c:v>
                </c:pt>
                <c:pt idx="3" formatCode="0%">
                  <c:v>0.25280000000000002</c:v>
                </c:pt>
                <c:pt idx="5" formatCode="0%">
                  <c:v>0.2656</c:v>
                </c:pt>
                <c:pt idx="6" formatCode="0%">
                  <c:v>0.223</c:v>
                </c:pt>
                <c:pt idx="7" formatCode="0%">
                  <c:v>0.23280000000000001</c:v>
                </c:pt>
                <c:pt idx="8" formatCode="0%">
                  <c:v>0.25769999999999998</c:v>
                </c:pt>
                <c:pt idx="9" formatCode="0%">
                  <c:v>0.2359</c:v>
                </c:pt>
                <c:pt idx="11" formatCode="0%">
                  <c:v>0.2495</c:v>
                </c:pt>
                <c:pt idx="12" formatCode="0%">
                  <c:v>0.2414</c:v>
                </c:pt>
                <c:pt idx="13" formatCode="0%">
                  <c:v>0.2177</c:v>
                </c:pt>
                <c:pt idx="15" formatCode="0%">
                  <c:v>0.31900000000000001</c:v>
                </c:pt>
                <c:pt idx="16" formatCode="0%">
                  <c:v>0.23809999999999998</c:v>
                </c:pt>
                <c:pt idx="17" formatCode="0%">
                  <c:v>0.217</c:v>
                </c:pt>
                <c:pt idx="18" formatCode="0%">
                  <c:v>0.28720000000000001</c:v>
                </c:pt>
                <c:pt idx="19" formatCode="0%">
                  <c:v>0.218</c:v>
                </c:pt>
                <c:pt idx="21" formatCode="0%">
                  <c:v>0.2114</c:v>
                </c:pt>
                <c:pt idx="22" formatCode="0%">
                  <c:v>0.2596</c:v>
                </c:pt>
                <c:pt idx="23" formatCode="0%">
                  <c:v>0.25</c:v>
                </c:pt>
                <c:pt idx="24" formatCode="0%">
                  <c:v>0.25739999999999996</c:v>
                </c:pt>
                <c:pt idx="26" formatCode="0%">
                  <c:v>0.254</c:v>
                </c:pt>
                <c:pt idx="27" formatCode="0%">
                  <c:v>0.2324</c:v>
                </c:pt>
                <c:pt idx="29" formatCode="0%">
                  <c:v>0.23350000000000001</c:v>
                </c:pt>
                <c:pt idx="30" formatCode="0%">
                  <c:v>0.24609999999999999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7AEE-45E8-A9D2-10881E9EC0DB}"/>
            </c:ext>
          </c:extLst>
        </c:ser>
        <c:ser>
          <c:idx val="8"/>
          <c:order val="8"/>
          <c:tx>
            <c:strRef>
              <c:f>tables!$H$341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0CD-4640-B9A9-CA2FFD0B87B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7AEE-45E8-A9D2-10881E9EC0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7AEE-45E8-A9D2-10881E9EC0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7AEE-45E8-A9D2-10881E9EC0D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7AEE-45E8-A9D2-10881E9EC0D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7AEE-45E8-A9D2-10881E9EC0D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7AEE-45E8-A9D2-10881E9EC0D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7AEE-45E8-A9D2-10881E9EC0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tables!$I$341:$AM$341</c:f>
              <c:numCache>
                <c:formatCode>General</c:formatCode>
                <c:ptCount val="31"/>
                <c:pt idx="0" formatCode="#,#00%">
                  <c:v>0.25140000000000001</c:v>
                </c:pt>
                <c:pt idx="2" formatCode="0%">
                  <c:v>0.26119999999999999</c:v>
                </c:pt>
                <c:pt idx="3" formatCode="0%">
                  <c:v>0.2082</c:v>
                </c:pt>
                <c:pt idx="5" formatCode="0%">
                  <c:v>0.19269999999999998</c:v>
                </c:pt>
                <c:pt idx="6" formatCode="0%">
                  <c:v>0.25090000000000001</c:v>
                </c:pt>
                <c:pt idx="7" formatCode="0%">
                  <c:v>0.25650000000000001</c:v>
                </c:pt>
                <c:pt idx="8" formatCode="0%">
                  <c:v>0.2717</c:v>
                </c:pt>
                <c:pt idx="9" formatCode="0%">
                  <c:v>0.26150000000000001</c:v>
                </c:pt>
                <c:pt idx="11" formatCode="0%">
                  <c:v>0.2601</c:v>
                </c:pt>
                <c:pt idx="12" formatCode="0%">
                  <c:v>0.23710000000000001</c:v>
                </c:pt>
                <c:pt idx="13" formatCode="0%">
                  <c:v>0.23250000000000001</c:v>
                </c:pt>
                <c:pt idx="15" formatCode="0%">
                  <c:v>0.26719999999999999</c:v>
                </c:pt>
                <c:pt idx="16" formatCode="0%">
                  <c:v>0.26379999999999998</c:v>
                </c:pt>
                <c:pt idx="17" formatCode="0%">
                  <c:v>0.24530000000000002</c:v>
                </c:pt>
                <c:pt idx="18" formatCode="0%">
                  <c:v>0.2021</c:v>
                </c:pt>
                <c:pt idx="19" formatCode="0%">
                  <c:v>0.25559999999999999</c:v>
                </c:pt>
                <c:pt idx="21" formatCode="0%">
                  <c:v>0.27699999999999997</c:v>
                </c:pt>
                <c:pt idx="22" formatCode="0%">
                  <c:v>0.25319999999999998</c:v>
                </c:pt>
                <c:pt idx="23" formatCode="0%">
                  <c:v>0.22789999999999999</c:v>
                </c:pt>
                <c:pt idx="24" formatCode="0%">
                  <c:v>0.22359999999999999</c:v>
                </c:pt>
                <c:pt idx="26" formatCode="0%">
                  <c:v>0.22219999999999998</c:v>
                </c:pt>
                <c:pt idx="27" formatCode="0%">
                  <c:v>0.2737</c:v>
                </c:pt>
                <c:pt idx="29" formatCode="0%">
                  <c:v>0.23350000000000001</c:v>
                </c:pt>
                <c:pt idx="30" formatCode="0%">
                  <c:v>0.26079999999999998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7AEE-45E8-A9D2-10881E9EC0DB}"/>
            </c:ext>
          </c:extLst>
        </c:ser>
        <c:ser>
          <c:idx val="9"/>
          <c:order val="9"/>
          <c:tx>
            <c:strRef>
              <c:f>tables!$H$342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5.571030640668523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CD-4640-B9A9-CA2FFD0B87B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7AEE-45E8-A9D2-10881E9EC0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7AEE-45E8-A9D2-10881E9EC0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7AEE-45E8-A9D2-10881E9EC0D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7AEE-45E8-A9D2-10881E9EC0D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7AEE-45E8-A9D2-10881E9EC0D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7AEE-45E8-A9D2-10881E9EC0D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7AEE-45E8-A9D2-10881E9EC0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tables!$I$342:$AM$342</c:f>
              <c:numCache>
                <c:formatCode>General</c:formatCode>
                <c:ptCount val="31"/>
                <c:pt idx="0" formatCode="#,#00%">
                  <c:v>0.24719999999999998</c:v>
                </c:pt>
                <c:pt idx="2" formatCode="0%">
                  <c:v>0.23079999999999998</c:v>
                </c:pt>
                <c:pt idx="3" formatCode="0%">
                  <c:v>0.31969999999999998</c:v>
                </c:pt>
                <c:pt idx="5" formatCode="0%">
                  <c:v>0.25</c:v>
                </c:pt>
                <c:pt idx="6" formatCode="0%">
                  <c:v>0.24739999999999998</c:v>
                </c:pt>
                <c:pt idx="7" formatCode="0%">
                  <c:v>0.27550000000000002</c:v>
                </c:pt>
                <c:pt idx="8" formatCode="0%">
                  <c:v>0.23250000000000001</c:v>
                </c:pt>
                <c:pt idx="9" formatCode="0%">
                  <c:v>0.21030000000000001</c:v>
                </c:pt>
                <c:pt idx="11" formatCode="0%">
                  <c:v>0.25900000000000001</c:v>
                </c:pt>
                <c:pt idx="12" formatCode="0%">
                  <c:v>0.23710000000000001</c:v>
                </c:pt>
                <c:pt idx="13" formatCode="0%">
                  <c:v>0.214</c:v>
                </c:pt>
                <c:pt idx="15" formatCode="0%">
                  <c:v>0.1552</c:v>
                </c:pt>
                <c:pt idx="16" formatCode="0%">
                  <c:v>0.27800000000000002</c:v>
                </c:pt>
                <c:pt idx="17" formatCode="0%">
                  <c:v>0.24530000000000002</c:v>
                </c:pt>
                <c:pt idx="18" formatCode="0%">
                  <c:v>0.25530000000000003</c:v>
                </c:pt>
                <c:pt idx="19" formatCode="0%">
                  <c:v>0.25559999999999999</c:v>
                </c:pt>
                <c:pt idx="21" formatCode="0%">
                  <c:v>0.2452</c:v>
                </c:pt>
                <c:pt idx="22" formatCode="0%">
                  <c:v>0.22550000000000001</c:v>
                </c:pt>
                <c:pt idx="23" formatCode="0%">
                  <c:v>0.26469999999999999</c:v>
                </c:pt>
                <c:pt idx="24" formatCode="0%">
                  <c:v>0.27429999999999999</c:v>
                </c:pt>
                <c:pt idx="26" formatCode="0%">
                  <c:v>0.24760000000000001</c:v>
                </c:pt>
                <c:pt idx="27" formatCode="0%">
                  <c:v>0.247</c:v>
                </c:pt>
                <c:pt idx="29" formatCode="0%">
                  <c:v>0.2475</c:v>
                </c:pt>
                <c:pt idx="30" formatCode="0%">
                  <c:v>0.24710000000000001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3-7AEE-45E8-A9D2-10881E9EC0DB}"/>
            </c:ext>
          </c:extLst>
        </c:ser>
        <c:ser>
          <c:idx val="10"/>
          <c:order val="10"/>
          <c:tx>
            <c:strRef>
              <c:f>tables!$H$343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7AEE-45E8-A9D2-10881E9EC0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7AEE-45E8-A9D2-10881E9EC0D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7AEE-45E8-A9D2-10881E9EC0D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7AEE-45E8-A9D2-10881E9EC0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7AEE-45E8-A9D2-10881E9EC0D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7AEE-45E8-A9D2-10881E9EC0D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7AEE-45E8-A9D2-10881E9EC0D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7AEE-45E8-A9D2-10881E9EC0D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7AEE-45E8-A9D2-10881E9EC0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7AEE-45E8-A9D2-10881E9EC0D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7AEE-45E8-A9D2-10881E9EC0D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7AEE-45E8-A9D2-10881E9EC0D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7AEE-45E8-A9D2-10881E9EC0D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7AEE-45E8-A9D2-10881E9EC0D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7AEE-45E8-A9D2-10881E9EC0D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7AEE-45E8-A9D2-10881E9EC0D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7AEE-45E8-A9D2-10881E9EC0D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7AEE-45E8-A9D2-10881E9EC0D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7AEE-45E8-A9D2-10881E9EC0DB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7AEE-45E8-A9D2-10881E9EC0DB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7AEE-45E8-A9D2-10881E9EC0DB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7AEE-45E8-A9D2-10881E9EC0D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7AEE-45E8-A9D2-10881E9EC0DB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7AEE-45E8-A9D2-10881E9EC0DB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7AEE-45E8-A9D2-10881E9EC0D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7AEE-45E8-A9D2-10881E9EC0DB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7AEE-45E8-A9D2-10881E9EC0DB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7AEE-45E8-A9D2-10881E9EC0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tables!$I$343:$AM$343</c:f>
              <c:numCache>
                <c:formatCode>General</c:formatCode>
                <c:ptCount val="31"/>
                <c:pt idx="0" formatCode="#,#00%">
                  <c:v>1.7899999999999999E-2</c:v>
                </c:pt>
                <c:pt idx="2" formatCode="0%">
                  <c:v>1.8600000000000002E-2</c:v>
                </c:pt>
                <c:pt idx="3" formatCode="0%">
                  <c:v>1.49E-2</c:v>
                </c:pt>
                <c:pt idx="5" formatCode="0%">
                  <c:v>2.0799999999999999E-2</c:v>
                </c:pt>
                <c:pt idx="6" formatCode="0%">
                  <c:v>3.1400000000000004E-2</c:v>
                </c:pt>
                <c:pt idx="7" formatCode="0%">
                  <c:v>9.4999999999999998E-3</c:v>
                </c:pt>
                <c:pt idx="8" formatCode="0%">
                  <c:v>2.2400000000000003E-2</c:v>
                </c:pt>
                <c:pt idx="9" formatCode="0%">
                  <c:v>5.1000000000000004E-3</c:v>
                </c:pt>
                <c:pt idx="11" formatCode="0%">
                  <c:v>1.49E-2</c:v>
                </c:pt>
                <c:pt idx="12" formatCode="0%">
                  <c:v>2.5899999999999999E-2</c:v>
                </c:pt>
                <c:pt idx="13" formatCode="0%">
                  <c:v>2.2099999999999998E-2</c:v>
                </c:pt>
                <c:pt idx="15" formatCode="0%">
                  <c:v>3.4500000000000003E-2</c:v>
                </c:pt>
                <c:pt idx="16" formatCode="0%">
                  <c:v>1.29E-2</c:v>
                </c:pt>
                <c:pt idx="17" formatCode="0%">
                  <c:v>1.89E-2</c:v>
                </c:pt>
                <c:pt idx="18" formatCode="0%">
                  <c:v>3.1899999999999998E-2</c:v>
                </c:pt>
                <c:pt idx="19" formatCode="0%">
                  <c:v>1.4999999999999999E-2</c:v>
                </c:pt>
                <c:pt idx="21" formatCode="0%">
                  <c:v>2.1099999999999997E-2</c:v>
                </c:pt>
                <c:pt idx="22" formatCode="0%">
                  <c:v>1.9099999999999999E-2</c:v>
                </c:pt>
                <c:pt idx="23" formatCode="0%">
                  <c:v>1.47E-2</c:v>
                </c:pt>
                <c:pt idx="24" formatCode="0%">
                  <c:v>1.2699999999999999E-2</c:v>
                </c:pt>
                <c:pt idx="26" formatCode="0%">
                  <c:v>1.5900000000000001E-2</c:v>
                </c:pt>
                <c:pt idx="27" formatCode="0%">
                  <c:v>1.95E-2</c:v>
                </c:pt>
                <c:pt idx="29" formatCode="0%">
                  <c:v>1.3999999999999999E-2</c:v>
                </c:pt>
                <c:pt idx="30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0-7AEE-45E8-A9D2-10881E9EC0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98560"/>
        <c:axId val="346100520"/>
      </c:barChart>
      <c:catAx>
        <c:axId val="34609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100520"/>
        <c:crosses val="autoZero"/>
        <c:auto val="1"/>
        <c:lblAlgn val="ctr"/>
        <c:lblOffset val="100"/>
        <c:noMultiLvlLbl val="0"/>
      </c:catAx>
      <c:valAx>
        <c:axId val="34610052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9856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La maggioranza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tables!$D$345</c:f>
              <c:strCache>
                <c:ptCount val="1"/>
                <c:pt idx="0">
                  <c:v>La maggioranza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8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7362-4F0C-B6BA-73DCB26C05AE}"/>
              </c:ext>
            </c:extLst>
          </c:dPt>
          <c:dPt>
            <c:idx val="1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7362-4F0C-B6BA-73DCB26C05AE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7362-4F0C-B6BA-73DCB26C05AE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7362-4F0C-B6BA-73DCB26C05AE}"/>
              </c:ext>
            </c:extLst>
          </c:dPt>
          <c:dPt>
            <c:idx val="4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7362-4F0C-B6BA-73DCB26C05AE}"/>
              </c:ext>
            </c:extLst>
          </c:dPt>
          <c:dPt>
            <c:idx val="5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7362-4F0C-B6BA-73DCB26C05AE}"/>
              </c:ext>
            </c:extLst>
          </c:dPt>
          <c:dPt>
            <c:idx val="6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7362-4F0C-B6BA-73DCB26C05AE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7362-4F0C-B6BA-73DCB26C05AE}"/>
              </c:ext>
            </c:extLst>
          </c:dPt>
          <c:dPt>
            <c:idx val="8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7362-4F0C-B6BA-73DCB26C05AE}"/>
              </c:ext>
            </c:extLst>
          </c:dPt>
          <c:dPt>
            <c:idx val="9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7362-4F0C-B6BA-73DCB26C05AE}"/>
              </c:ext>
            </c:extLst>
          </c:dPt>
          <c:dPt>
            <c:idx val="10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7362-4F0C-B6BA-73DCB26C05AE}"/>
              </c:ext>
            </c:extLst>
          </c:dPt>
          <c:dLbls>
            <c:dLbl>
              <c:idx val="9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362-4F0C-B6BA-73DCB26C05A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tables!$F$345:$F$355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non so</c:v>
                </c:pt>
              </c:strCache>
            </c:strRef>
          </c:cat>
          <c:val>
            <c:numRef>
              <c:f>tables!$G$345:$G$355</c:f>
              <c:numCache>
                <c:formatCode>#,#00%</c:formatCode>
                <c:ptCount val="11"/>
                <c:pt idx="0">
                  <c:v>7.0199999999999999E-2</c:v>
                </c:pt>
                <c:pt idx="1">
                  <c:v>5.2999999999999999E-2</c:v>
                </c:pt>
                <c:pt idx="2">
                  <c:v>6.8900000000000003E-2</c:v>
                </c:pt>
                <c:pt idx="3">
                  <c:v>6.54E-2</c:v>
                </c:pt>
                <c:pt idx="4">
                  <c:v>0.12330000000000001</c:v>
                </c:pt>
                <c:pt idx="5">
                  <c:v>0.15079999999999999</c:v>
                </c:pt>
                <c:pt idx="6">
                  <c:v>0.155</c:v>
                </c:pt>
                <c:pt idx="7">
                  <c:v>0.13089999999999999</c:v>
                </c:pt>
                <c:pt idx="8">
                  <c:v>8.199999999999999E-2</c:v>
                </c:pt>
                <c:pt idx="9">
                  <c:v>2.3399999999999997E-2</c:v>
                </c:pt>
                <c:pt idx="10">
                  <c:v>7.7100000000000002E-2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362-4F0C-B6BA-73DCB26C05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La maggioranza</a:t>
            </a:r>
          </a:p>
        </c:rich>
      </c:tx>
      <c:layout>
        <c:manualLayout>
          <c:xMode val="edge"/>
          <c:yMode val="edge"/>
          <c:x val="0.4290510435567042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tables!$H$345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A39-4947-93C8-5B06320689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AB-47E1-9D5B-E63BC41B62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AB-47E1-9D5B-E63BC41B62B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AB-47E1-9D5B-E63BC41B62B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AB-47E1-9D5B-E63BC41B62B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AB-47E1-9D5B-E63BC41B62B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AB-47E1-9D5B-E63BC41B62B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AB-47E1-9D5B-E63BC41B62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tables!$I$345:$AM$345</c:f>
              <c:numCache>
                <c:formatCode>General</c:formatCode>
                <c:ptCount val="31"/>
                <c:pt idx="0" formatCode="#,#00%">
                  <c:v>7.0199999999999999E-2</c:v>
                </c:pt>
                <c:pt idx="2" formatCode="0%">
                  <c:v>7.1900000000000006E-2</c:v>
                </c:pt>
                <c:pt idx="3" formatCode="0%">
                  <c:v>6.3200000000000006E-2</c:v>
                </c:pt>
                <c:pt idx="5" formatCode="0%">
                  <c:v>8.3299999999999999E-2</c:v>
                </c:pt>
                <c:pt idx="6" formatCode="0%">
                  <c:v>7.3200000000000001E-2</c:v>
                </c:pt>
                <c:pt idx="7" formatCode="0%">
                  <c:v>8.0799999999999997E-2</c:v>
                </c:pt>
                <c:pt idx="8" formatCode="0%">
                  <c:v>5.3200000000000004E-2</c:v>
                </c:pt>
                <c:pt idx="9" formatCode="0%">
                  <c:v>6.1500000000000006E-2</c:v>
                </c:pt>
                <c:pt idx="11" formatCode="0%">
                  <c:v>7.6399999999999996E-2</c:v>
                </c:pt>
                <c:pt idx="12" formatCode="0%">
                  <c:v>6.0299999999999999E-2</c:v>
                </c:pt>
                <c:pt idx="13" formatCode="0%">
                  <c:v>5.9000000000000004E-2</c:v>
                </c:pt>
                <c:pt idx="15" formatCode="0%">
                  <c:v>6.0299999999999999E-2</c:v>
                </c:pt>
                <c:pt idx="16" formatCode="0%">
                  <c:v>7.85E-2</c:v>
                </c:pt>
                <c:pt idx="17" formatCode="0%">
                  <c:v>6.6000000000000003E-2</c:v>
                </c:pt>
                <c:pt idx="18" formatCode="0%">
                  <c:v>5.3200000000000004E-2</c:v>
                </c:pt>
                <c:pt idx="19" formatCode="0%">
                  <c:v>5.2600000000000001E-2</c:v>
                </c:pt>
                <c:pt idx="21" formatCode="0%">
                  <c:v>7.1900000000000006E-2</c:v>
                </c:pt>
                <c:pt idx="22" formatCode="0%">
                  <c:v>5.3200000000000004E-2</c:v>
                </c:pt>
                <c:pt idx="23" formatCode="0%">
                  <c:v>7.3499999999999996E-2</c:v>
                </c:pt>
                <c:pt idx="24" formatCode="0%">
                  <c:v>9.6999999999999989E-2</c:v>
                </c:pt>
                <c:pt idx="26" formatCode="0%">
                  <c:v>7.46E-2</c:v>
                </c:pt>
                <c:pt idx="27" formatCode="0%">
                  <c:v>6.6900000000000001E-2</c:v>
                </c:pt>
                <c:pt idx="29" formatCode="0%">
                  <c:v>6.9900000000000004E-2</c:v>
                </c:pt>
                <c:pt idx="30" formatCode="0%">
                  <c:v>7.0499999999999993E-2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AB-47E1-9D5B-E63BC41B62B6}"/>
            </c:ext>
          </c:extLst>
        </c:ser>
        <c:ser>
          <c:idx val="1"/>
          <c:order val="1"/>
          <c:tx>
            <c:strRef>
              <c:f>tables!$H$346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E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A39-4947-93C8-5B06320689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AB-47E1-9D5B-E63BC41B62B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AB-47E1-9D5B-E63BC41B62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AB-47E1-9D5B-E63BC41B62B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AB-47E1-9D5B-E63BC41B62B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AAB-47E1-9D5B-E63BC41B62B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AB-47E1-9D5B-E63BC41B62B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AAB-47E1-9D5B-E63BC41B62B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AAB-47E1-9D5B-E63BC41B62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tables!$I$346:$AM$346</c:f>
              <c:numCache>
                <c:formatCode>General</c:formatCode>
                <c:ptCount val="31"/>
                <c:pt idx="0" formatCode="#,#00%">
                  <c:v>5.2999999999999999E-2</c:v>
                </c:pt>
                <c:pt idx="2" formatCode="0%">
                  <c:v>5.9200000000000003E-2</c:v>
                </c:pt>
                <c:pt idx="3" formatCode="0%">
                  <c:v>2.6000000000000002E-2</c:v>
                </c:pt>
                <c:pt idx="5" formatCode="0%">
                  <c:v>7.2900000000000006E-2</c:v>
                </c:pt>
                <c:pt idx="6" formatCode="0%">
                  <c:v>3.8300000000000001E-2</c:v>
                </c:pt>
                <c:pt idx="7" formatCode="0%">
                  <c:v>6.1799999999999994E-2</c:v>
                </c:pt>
                <c:pt idx="8" formatCode="0%">
                  <c:v>4.4800000000000006E-2</c:v>
                </c:pt>
                <c:pt idx="9" formatCode="0%">
                  <c:v>5.1299999999999998E-2</c:v>
                </c:pt>
                <c:pt idx="11" formatCode="0%">
                  <c:v>5.4100000000000002E-2</c:v>
                </c:pt>
                <c:pt idx="12" formatCode="0%">
                  <c:v>6.0299999999999999E-2</c:v>
                </c:pt>
                <c:pt idx="13" formatCode="0%">
                  <c:v>4.0599999999999997E-2</c:v>
                </c:pt>
                <c:pt idx="15" formatCode="0%">
                  <c:v>5.1699999999999996E-2</c:v>
                </c:pt>
                <c:pt idx="16" formatCode="0%">
                  <c:v>5.4100000000000002E-2</c:v>
                </c:pt>
                <c:pt idx="17" formatCode="0%">
                  <c:v>6.6000000000000003E-2</c:v>
                </c:pt>
                <c:pt idx="18" formatCode="0%">
                  <c:v>6.3799999999999996E-2</c:v>
                </c:pt>
                <c:pt idx="19" formatCode="0%">
                  <c:v>3.7599999999999995E-2</c:v>
                </c:pt>
                <c:pt idx="21" formatCode="0%">
                  <c:v>6.13E-2</c:v>
                </c:pt>
                <c:pt idx="22" formatCode="0%">
                  <c:v>4.8899999999999999E-2</c:v>
                </c:pt>
                <c:pt idx="23" formatCode="0%">
                  <c:v>4.0399999999999998E-2</c:v>
                </c:pt>
                <c:pt idx="24" formatCode="0%">
                  <c:v>5.91E-2</c:v>
                </c:pt>
                <c:pt idx="26" formatCode="0%">
                  <c:v>6.1900000000000004E-2</c:v>
                </c:pt>
                <c:pt idx="27" formatCode="0%">
                  <c:v>4.6199999999999998E-2</c:v>
                </c:pt>
                <c:pt idx="29" formatCode="0%">
                  <c:v>5.3899999999999997E-2</c:v>
                </c:pt>
                <c:pt idx="30" formatCode="0%">
                  <c:v>5.2600000000000001E-2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AAB-47E1-9D5B-E63BC41B62B6}"/>
            </c:ext>
          </c:extLst>
        </c:ser>
        <c:ser>
          <c:idx val="2"/>
          <c:order val="2"/>
          <c:tx>
            <c:strRef>
              <c:f>tables!$H$347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A39-4947-93C8-5B06320689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AAB-47E1-9D5B-E63BC41B62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AAB-47E1-9D5B-E63BC41B62B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AAB-47E1-9D5B-E63BC41B62B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AAB-47E1-9D5B-E63BC41B62B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AAB-47E1-9D5B-E63BC41B62B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AAB-47E1-9D5B-E63BC41B62B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AAB-47E1-9D5B-E63BC41B62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tables!$I$347:$AM$347</c:f>
              <c:numCache>
                <c:formatCode>General</c:formatCode>
                <c:ptCount val="31"/>
                <c:pt idx="0" formatCode="#,#00%">
                  <c:v>6.8900000000000003E-2</c:v>
                </c:pt>
                <c:pt idx="2" formatCode="0%">
                  <c:v>7.2700000000000001E-2</c:v>
                </c:pt>
                <c:pt idx="3" formatCode="0%">
                  <c:v>5.2000000000000005E-2</c:v>
                </c:pt>
                <c:pt idx="5" formatCode="0%">
                  <c:v>7.2900000000000006E-2</c:v>
                </c:pt>
                <c:pt idx="6" formatCode="0%">
                  <c:v>8.0100000000000005E-2</c:v>
                </c:pt>
                <c:pt idx="7" formatCode="0%">
                  <c:v>4.99E-2</c:v>
                </c:pt>
                <c:pt idx="8" formatCode="0%">
                  <c:v>6.1600000000000002E-2</c:v>
                </c:pt>
                <c:pt idx="9" formatCode="0%">
                  <c:v>0.1026</c:v>
                </c:pt>
                <c:pt idx="11" formatCode="0%">
                  <c:v>6.6900000000000001E-2</c:v>
                </c:pt>
                <c:pt idx="12" formatCode="0%">
                  <c:v>8.1900000000000001E-2</c:v>
                </c:pt>
                <c:pt idx="13" formatCode="0%">
                  <c:v>6.6400000000000001E-2</c:v>
                </c:pt>
                <c:pt idx="15" formatCode="0%">
                  <c:v>7.7600000000000002E-2</c:v>
                </c:pt>
                <c:pt idx="16" formatCode="0%">
                  <c:v>6.6900000000000001E-2</c:v>
                </c:pt>
                <c:pt idx="17" formatCode="0%">
                  <c:v>6.6000000000000003E-2</c:v>
                </c:pt>
                <c:pt idx="18" formatCode="0%">
                  <c:v>9.5700000000000007E-2</c:v>
                </c:pt>
                <c:pt idx="19" formatCode="0%">
                  <c:v>6.0199999999999997E-2</c:v>
                </c:pt>
                <c:pt idx="21" formatCode="0%">
                  <c:v>7.6100000000000001E-2</c:v>
                </c:pt>
                <c:pt idx="22" formatCode="0%">
                  <c:v>5.1100000000000007E-2</c:v>
                </c:pt>
                <c:pt idx="23" formatCode="0%">
                  <c:v>7.7199999999999991E-2</c:v>
                </c:pt>
                <c:pt idx="24" formatCode="0%">
                  <c:v>8.0199999999999994E-2</c:v>
                </c:pt>
                <c:pt idx="26" formatCode="0%">
                  <c:v>8.7300000000000003E-2</c:v>
                </c:pt>
                <c:pt idx="27" formatCode="0%">
                  <c:v>5.4699999999999999E-2</c:v>
                </c:pt>
                <c:pt idx="29" formatCode="0%">
                  <c:v>8.1799999999999998E-2</c:v>
                </c:pt>
                <c:pt idx="30" formatCode="0%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AAAB-47E1-9D5B-E63BC41B62B6}"/>
            </c:ext>
          </c:extLst>
        </c:ser>
        <c:ser>
          <c:idx val="3"/>
          <c:order val="3"/>
          <c:tx>
            <c:strRef>
              <c:f>tables!$H$348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A39-4947-93C8-5B06320689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AAB-47E1-9D5B-E63BC41B62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AAB-47E1-9D5B-E63BC41B62B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AAB-47E1-9D5B-E63BC41B62B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AAB-47E1-9D5B-E63BC41B62B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AAB-47E1-9D5B-E63BC41B62B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AAB-47E1-9D5B-E63BC41B62B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AAB-47E1-9D5B-E63BC41B62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tables!$I$348:$AM$348</c:f>
              <c:numCache>
                <c:formatCode>General</c:formatCode>
                <c:ptCount val="31"/>
                <c:pt idx="0" formatCode="#,#00%">
                  <c:v>6.54E-2</c:v>
                </c:pt>
                <c:pt idx="2" formatCode="0%">
                  <c:v>6.93E-2</c:v>
                </c:pt>
                <c:pt idx="3" formatCode="0%">
                  <c:v>4.8300000000000003E-2</c:v>
                </c:pt>
                <c:pt idx="5" formatCode="0%">
                  <c:v>8.3299999999999999E-2</c:v>
                </c:pt>
                <c:pt idx="6" formatCode="0%">
                  <c:v>7.3200000000000001E-2</c:v>
                </c:pt>
                <c:pt idx="7" formatCode="0%">
                  <c:v>5.7000000000000002E-2</c:v>
                </c:pt>
                <c:pt idx="8" formatCode="0%">
                  <c:v>5.8799999999999998E-2</c:v>
                </c:pt>
                <c:pt idx="9" formatCode="0%">
                  <c:v>6.6699999999999995E-2</c:v>
                </c:pt>
                <c:pt idx="11" formatCode="0%">
                  <c:v>6.1600000000000002E-2</c:v>
                </c:pt>
                <c:pt idx="12" formatCode="0%">
                  <c:v>7.3300000000000004E-2</c:v>
                </c:pt>
                <c:pt idx="13" formatCode="0%">
                  <c:v>7.0099999999999996E-2</c:v>
                </c:pt>
                <c:pt idx="15" formatCode="0%">
                  <c:v>3.4500000000000003E-2</c:v>
                </c:pt>
                <c:pt idx="16" formatCode="0%">
                  <c:v>5.9200000000000003E-2</c:v>
                </c:pt>
                <c:pt idx="17" formatCode="0%">
                  <c:v>9.4299999999999995E-2</c:v>
                </c:pt>
                <c:pt idx="18" formatCode="0%">
                  <c:v>7.4499999999999997E-2</c:v>
                </c:pt>
                <c:pt idx="19" formatCode="0%">
                  <c:v>7.5199999999999989E-2</c:v>
                </c:pt>
                <c:pt idx="21" formatCode="0%">
                  <c:v>6.5500000000000003E-2</c:v>
                </c:pt>
                <c:pt idx="22" formatCode="0%">
                  <c:v>7.4499999999999997E-2</c:v>
                </c:pt>
                <c:pt idx="23" formatCode="0%">
                  <c:v>6.25E-2</c:v>
                </c:pt>
                <c:pt idx="24" formatCode="0%">
                  <c:v>5.0599999999999999E-2</c:v>
                </c:pt>
                <c:pt idx="26" formatCode="0%">
                  <c:v>7.6200000000000004E-2</c:v>
                </c:pt>
                <c:pt idx="27" formatCode="0%">
                  <c:v>5.7200000000000001E-2</c:v>
                </c:pt>
                <c:pt idx="29" formatCode="0%">
                  <c:v>8.5800000000000001E-2</c:v>
                </c:pt>
                <c:pt idx="30" formatCode="0%">
                  <c:v>5.4699999999999999E-2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AAAB-47E1-9D5B-E63BC41B62B6}"/>
            </c:ext>
          </c:extLst>
        </c:ser>
        <c:ser>
          <c:idx val="4"/>
          <c:order val="4"/>
          <c:tx>
            <c:strRef>
              <c:f>tables!$H$349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D03B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A39-4947-93C8-5B06320689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AAB-47E1-9D5B-E63BC41B62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AAB-47E1-9D5B-E63BC41B62B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AAB-47E1-9D5B-E63BC41B62B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AAB-47E1-9D5B-E63BC41B62B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AAB-47E1-9D5B-E63BC41B62B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AAB-47E1-9D5B-E63BC41B62B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AAB-47E1-9D5B-E63BC41B62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tables!$I$349:$AM$349</c:f>
              <c:numCache>
                <c:formatCode>General</c:formatCode>
                <c:ptCount val="31"/>
                <c:pt idx="0" formatCode="#,#00%">
                  <c:v>0.12330000000000001</c:v>
                </c:pt>
                <c:pt idx="2" formatCode="0%">
                  <c:v>0.1234</c:v>
                </c:pt>
                <c:pt idx="3" formatCode="0%">
                  <c:v>0.12269999999999999</c:v>
                </c:pt>
                <c:pt idx="5" formatCode="0%">
                  <c:v>9.9000000000000005E-2</c:v>
                </c:pt>
                <c:pt idx="6" formatCode="0%">
                  <c:v>0.122</c:v>
                </c:pt>
                <c:pt idx="7" formatCode="0%">
                  <c:v>0.12590000000000001</c:v>
                </c:pt>
                <c:pt idx="8" formatCode="0%">
                  <c:v>0.14849999999999999</c:v>
                </c:pt>
                <c:pt idx="9" formatCode="0%">
                  <c:v>9.74E-2</c:v>
                </c:pt>
                <c:pt idx="11" formatCode="0%">
                  <c:v>0.11890000000000001</c:v>
                </c:pt>
                <c:pt idx="12" formatCode="0%">
                  <c:v>0.1336</c:v>
                </c:pt>
                <c:pt idx="13" formatCode="0%">
                  <c:v>0.1328</c:v>
                </c:pt>
                <c:pt idx="15" formatCode="0%">
                  <c:v>0.1207</c:v>
                </c:pt>
                <c:pt idx="16" formatCode="0%">
                  <c:v>0.1158</c:v>
                </c:pt>
                <c:pt idx="17" formatCode="0%">
                  <c:v>0.14150000000000001</c:v>
                </c:pt>
                <c:pt idx="18" formatCode="0%">
                  <c:v>0.10640000000000001</c:v>
                </c:pt>
                <c:pt idx="19" formatCode="0%">
                  <c:v>0.1128</c:v>
                </c:pt>
                <c:pt idx="21" formatCode="0%">
                  <c:v>0.12050000000000001</c:v>
                </c:pt>
                <c:pt idx="22" formatCode="0%">
                  <c:v>0.14679999999999999</c:v>
                </c:pt>
                <c:pt idx="23" formatCode="0%">
                  <c:v>0.114</c:v>
                </c:pt>
                <c:pt idx="24" formatCode="0%">
                  <c:v>9.2799999999999994E-2</c:v>
                </c:pt>
                <c:pt idx="26" formatCode="0%">
                  <c:v>0.11900000000000001</c:v>
                </c:pt>
                <c:pt idx="27" formatCode="0%">
                  <c:v>0.1265</c:v>
                </c:pt>
                <c:pt idx="29" formatCode="0%">
                  <c:v>0.1198</c:v>
                </c:pt>
                <c:pt idx="30" formatCode="0%">
                  <c:v>0.12509999999999999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AAAB-47E1-9D5B-E63BC41B62B6}"/>
            </c:ext>
          </c:extLst>
        </c:ser>
        <c:ser>
          <c:idx val="5"/>
          <c:order val="5"/>
          <c:tx>
            <c:strRef>
              <c:f>tables!$H$350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A39-4947-93C8-5B06320689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AAB-47E1-9D5B-E63BC41B62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AAAB-47E1-9D5B-E63BC41B62B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AAB-47E1-9D5B-E63BC41B62B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AAB-47E1-9D5B-E63BC41B62B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AAAB-47E1-9D5B-E63BC41B62B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AAAB-47E1-9D5B-E63BC41B62B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AAAB-47E1-9D5B-E63BC41B62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tables!$I$350:$AM$350</c:f>
              <c:numCache>
                <c:formatCode>General</c:formatCode>
                <c:ptCount val="31"/>
                <c:pt idx="0" formatCode="#,#00%">
                  <c:v>0.15079999999999999</c:v>
                </c:pt>
                <c:pt idx="2" formatCode="0%">
                  <c:v>0.15130000000000002</c:v>
                </c:pt>
                <c:pt idx="3" formatCode="0%">
                  <c:v>0.1487</c:v>
                </c:pt>
                <c:pt idx="5" formatCode="0%">
                  <c:v>0.151</c:v>
                </c:pt>
                <c:pt idx="6" formatCode="0%">
                  <c:v>0.18469999999999998</c:v>
                </c:pt>
                <c:pt idx="7" formatCode="0%">
                  <c:v>0.1235</c:v>
                </c:pt>
                <c:pt idx="8" formatCode="0%">
                  <c:v>0.14849999999999999</c:v>
                </c:pt>
                <c:pt idx="9" formatCode="0%">
                  <c:v>0.1641</c:v>
                </c:pt>
                <c:pt idx="11" formatCode="0%">
                  <c:v>0.15609999999999999</c:v>
                </c:pt>
                <c:pt idx="12" formatCode="0%">
                  <c:v>0.13789999999999999</c:v>
                </c:pt>
                <c:pt idx="13" formatCode="0%">
                  <c:v>0.1439</c:v>
                </c:pt>
                <c:pt idx="15" formatCode="0%">
                  <c:v>0.1552</c:v>
                </c:pt>
                <c:pt idx="16" formatCode="0%">
                  <c:v>0.157</c:v>
                </c:pt>
                <c:pt idx="17" formatCode="0%">
                  <c:v>0.14150000000000001</c:v>
                </c:pt>
                <c:pt idx="18" formatCode="0%">
                  <c:v>0.11699999999999999</c:v>
                </c:pt>
                <c:pt idx="19" formatCode="0%">
                  <c:v>0.1128</c:v>
                </c:pt>
                <c:pt idx="21" formatCode="0%">
                  <c:v>0.14800000000000002</c:v>
                </c:pt>
                <c:pt idx="22" formatCode="0%">
                  <c:v>0.1532</c:v>
                </c:pt>
                <c:pt idx="23" formatCode="0%">
                  <c:v>0.15439999999999998</c:v>
                </c:pt>
                <c:pt idx="24" formatCode="0%">
                  <c:v>0.1477</c:v>
                </c:pt>
                <c:pt idx="26" formatCode="0%">
                  <c:v>0.1714</c:v>
                </c:pt>
                <c:pt idx="27" formatCode="0%">
                  <c:v>0.13500000000000001</c:v>
                </c:pt>
                <c:pt idx="29" formatCode="0%">
                  <c:v>0.17559999999999998</c:v>
                </c:pt>
                <c:pt idx="30" formatCode="0%">
                  <c:v>0.13769999999999999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AAAB-47E1-9D5B-E63BC41B62B6}"/>
            </c:ext>
          </c:extLst>
        </c:ser>
        <c:ser>
          <c:idx val="6"/>
          <c:order val="6"/>
          <c:tx>
            <c:strRef>
              <c:f>tables!$H$351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75DD75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A39-4947-93C8-5B06320689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AAAB-47E1-9D5B-E63BC41B62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AAAB-47E1-9D5B-E63BC41B62B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AAAB-47E1-9D5B-E63BC41B62B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AAAB-47E1-9D5B-E63BC41B62B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AAAB-47E1-9D5B-E63BC41B62B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AAAB-47E1-9D5B-E63BC41B62B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AAAB-47E1-9D5B-E63BC41B62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tables!$I$351:$AM$351</c:f>
              <c:numCache>
                <c:formatCode>General</c:formatCode>
                <c:ptCount val="31"/>
                <c:pt idx="0" formatCode="#,#00%">
                  <c:v>0.155</c:v>
                </c:pt>
                <c:pt idx="2" formatCode="0%">
                  <c:v>0.15720000000000001</c:v>
                </c:pt>
                <c:pt idx="3" formatCode="0%">
                  <c:v>0.14499999999999999</c:v>
                </c:pt>
                <c:pt idx="5" formatCode="0%">
                  <c:v>0.15620000000000001</c:v>
                </c:pt>
                <c:pt idx="6" formatCode="0%">
                  <c:v>0.115</c:v>
                </c:pt>
                <c:pt idx="7" formatCode="0%">
                  <c:v>0.1663</c:v>
                </c:pt>
                <c:pt idx="8" formatCode="0%">
                  <c:v>0.14849999999999999</c:v>
                </c:pt>
                <c:pt idx="9" formatCode="0%">
                  <c:v>0.2</c:v>
                </c:pt>
                <c:pt idx="11" formatCode="0%">
                  <c:v>0.1454</c:v>
                </c:pt>
                <c:pt idx="12" formatCode="0%">
                  <c:v>0.1595</c:v>
                </c:pt>
                <c:pt idx="13" formatCode="0%">
                  <c:v>0.18079999999999999</c:v>
                </c:pt>
                <c:pt idx="15" formatCode="0%">
                  <c:v>0.14660000000000001</c:v>
                </c:pt>
                <c:pt idx="16" formatCode="0%">
                  <c:v>0.14929999999999999</c:v>
                </c:pt>
                <c:pt idx="17" formatCode="0%">
                  <c:v>0.1981</c:v>
                </c:pt>
                <c:pt idx="18" formatCode="0%">
                  <c:v>0.12770000000000001</c:v>
                </c:pt>
                <c:pt idx="19" formatCode="0%">
                  <c:v>0.218</c:v>
                </c:pt>
                <c:pt idx="21" formatCode="0%">
                  <c:v>0.14800000000000002</c:v>
                </c:pt>
                <c:pt idx="22" formatCode="0%">
                  <c:v>0.15740000000000001</c:v>
                </c:pt>
                <c:pt idx="23" formatCode="0%">
                  <c:v>0.14710000000000001</c:v>
                </c:pt>
                <c:pt idx="24" formatCode="0%">
                  <c:v>0.17300000000000001</c:v>
                </c:pt>
                <c:pt idx="26" formatCode="0%">
                  <c:v>0.1603</c:v>
                </c:pt>
                <c:pt idx="27" formatCode="0%">
                  <c:v>0.15090000000000001</c:v>
                </c:pt>
                <c:pt idx="29" formatCode="0%">
                  <c:v>0.16370000000000001</c:v>
                </c:pt>
                <c:pt idx="30" formatCode="0%">
                  <c:v>0.15039999999999998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AAAB-47E1-9D5B-E63BC41B62B6}"/>
            </c:ext>
          </c:extLst>
        </c:ser>
        <c:ser>
          <c:idx val="7"/>
          <c:order val="7"/>
          <c:tx>
            <c:strRef>
              <c:f>tables!$H$352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A39-4947-93C8-5B06320689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AAAB-47E1-9D5B-E63BC41B62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AAAB-47E1-9D5B-E63BC41B62B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AAAB-47E1-9D5B-E63BC41B62B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AAAB-47E1-9D5B-E63BC41B62B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AAAB-47E1-9D5B-E63BC41B62B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AAAB-47E1-9D5B-E63BC41B62B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AAAB-47E1-9D5B-E63BC41B62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tables!$I$352:$AM$352</c:f>
              <c:numCache>
                <c:formatCode>General</c:formatCode>
                <c:ptCount val="31"/>
                <c:pt idx="0" formatCode="#,#00%">
                  <c:v>0.13089999999999999</c:v>
                </c:pt>
                <c:pt idx="2" formatCode="0%">
                  <c:v>0.13189999999999999</c:v>
                </c:pt>
                <c:pt idx="3" formatCode="0%">
                  <c:v>0.12640000000000001</c:v>
                </c:pt>
                <c:pt idx="5" formatCode="0%">
                  <c:v>5.21E-2</c:v>
                </c:pt>
                <c:pt idx="6" formatCode="0%">
                  <c:v>0.11849999999999999</c:v>
                </c:pt>
                <c:pt idx="7" formatCode="0%">
                  <c:v>0.17100000000000001</c:v>
                </c:pt>
                <c:pt idx="8" formatCode="0%">
                  <c:v>0.13170000000000001</c:v>
                </c:pt>
                <c:pt idx="9" formatCode="0%">
                  <c:v>0.13849999999999998</c:v>
                </c:pt>
                <c:pt idx="11" formatCode="0%">
                  <c:v>0.1295</c:v>
                </c:pt>
                <c:pt idx="12" formatCode="0%">
                  <c:v>0.1164</c:v>
                </c:pt>
                <c:pt idx="13" formatCode="0%">
                  <c:v>0.14760000000000001</c:v>
                </c:pt>
                <c:pt idx="15" formatCode="0%">
                  <c:v>0.1724</c:v>
                </c:pt>
                <c:pt idx="16" formatCode="0%">
                  <c:v>0.12359999999999999</c:v>
                </c:pt>
                <c:pt idx="17" formatCode="0%">
                  <c:v>8.4900000000000003E-2</c:v>
                </c:pt>
                <c:pt idx="18" formatCode="0%">
                  <c:v>0.1489</c:v>
                </c:pt>
                <c:pt idx="19" formatCode="0%">
                  <c:v>0.16539999999999999</c:v>
                </c:pt>
                <c:pt idx="21" formatCode="0%">
                  <c:v>0.13739999999999999</c:v>
                </c:pt>
                <c:pt idx="22" formatCode="0%">
                  <c:v>0.13619999999999999</c:v>
                </c:pt>
                <c:pt idx="23" formatCode="0%">
                  <c:v>0.12869999999999998</c:v>
                </c:pt>
                <c:pt idx="24" formatCode="0%">
                  <c:v>0.10970000000000001</c:v>
                </c:pt>
                <c:pt idx="26" formatCode="0%">
                  <c:v>0.11269999999999999</c:v>
                </c:pt>
                <c:pt idx="27" formatCode="0%">
                  <c:v>0.14480000000000001</c:v>
                </c:pt>
                <c:pt idx="29" formatCode="0%">
                  <c:v>0.1118</c:v>
                </c:pt>
                <c:pt idx="30" formatCode="0%">
                  <c:v>0.1409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AAAB-47E1-9D5B-E63BC41B62B6}"/>
            </c:ext>
          </c:extLst>
        </c:ser>
        <c:ser>
          <c:idx val="8"/>
          <c:order val="8"/>
          <c:tx>
            <c:strRef>
              <c:f>tables!$H$353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A39-4947-93C8-5B06320689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AAAB-47E1-9D5B-E63BC41B62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AAAB-47E1-9D5B-E63BC41B62B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AAAB-47E1-9D5B-E63BC41B62B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AAAB-47E1-9D5B-E63BC41B62B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AAAB-47E1-9D5B-E63BC41B62B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AAAB-47E1-9D5B-E63BC41B62B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AAAB-47E1-9D5B-E63BC41B62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tables!$I$353:$AM$353</c:f>
              <c:numCache>
                <c:formatCode>General</c:formatCode>
                <c:ptCount val="31"/>
                <c:pt idx="0" formatCode="#,#00%">
                  <c:v>8.199999999999999E-2</c:v>
                </c:pt>
                <c:pt idx="2" formatCode="0%">
                  <c:v>8.199999999999999E-2</c:v>
                </c:pt>
                <c:pt idx="3" formatCode="0%">
                  <c:v>8.1799999999999998E-2</c:v>
                </c:pt>
                <c:pt idx="5" formatCode="0%">
                  <c:v>5.21E-2</c:v>
                </c:pt>
                <c:pt idx="6" formatCode="0%">
                  <c:v>9.06E-2</c:v>
                </c:pt>
                <c:pt idx="7" formatCode="0%">
                  <c:v>7.8399999999999997E-2</c:v>
                </c:pt>
                <c:pt idx="8" formatCode="0%">
                  <c:v>9.5199999999999993E-2</c:v>
                </c:pt>
                <c:pt idx="9" formatCode="0%">
                  <c:v>8.2100000000000006E-2</c:v>
                </c:pt>
                <c:pt idx="11" formatCode="0%">
                  <c:v>8.6999999999999994E-2</c:v>
                </c:pt>
                <c:pt idx="12" formatCode="0%">
                  <c:v>9.0500000000000011E-2</c:v>
                </c:pt>
                <c:pt idx="13" formatCode="0%">
                  <c:v>5.9000000000000004E-2</c:v>
                </c:pt>
                <c:pt idx="15" formatCode="0%">
                  <c:v>7.7600000000000002E-2</c:v>
                </c:pt>
                <c:pt idx="16" formatCode="0%">
                  <c:v>9.2699999999999991E-2</c:v>
                </c:pt>
                <c:pt idx="17" formatCode="0%">
                  <c:v>8.4900000000000003E-2</c:v>
                </c:pt>
                <c:pt idx="18" formatCode="0%">
                  <c:v>0.10640000000000001</c:v>
                </c:pt>
                <c:pt idx="19" formatCode="0%">
                  <c:v>5.2600000000000001E-2</c:v>
                </c:pt>
                <c:pt idx="21" formatCode="0%">
                  <c:v>6.5500000000000003E-2</c:v>
                </c:pt>
                <c:pt idx="22" formatCode="0%">
                  <c:v>9.5700000000000007E-2</c:v>
                </c:pt>
                <c:pt idx="23" formatCode="0%">
                  <c:v>8.8200000000000001E-2</c:v>
                </c:pt>
                <c:pt idx="24" formatCode="0%">
                  <c:v>8.0199999999999994E-2</c:v>
                </c:pt>
                <c:pt idx="26" formatCode="0%">
                  <c:v>6.1900000000000004E-2</c:v>
                </c:pt>
                <c:pt idx="27" formatCode="0%">
                  <c:v>9.7299999999999998E-2</c:v>
                </c:pt>
                <c:pt idx="29" formatCode="0%">
                  <c:v>6.59E-2</c:v>
                </c:pt>
                <c:pt idx="30" formatCode="0%">
                  <c:v>9.0399999999999994E-2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AAAB-47E1-9D5B-E63BC41B62B6}"/>
            </c:ext>
          </c:extLst>
        </c:ser>
        <c:ser>
          <c:idx val="9"/>
          <c:order val="9"/>
          <c:tx>
            <c:strRef>
              <c:f>tables!$H$354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AAAB-47E1-9D5B-E63BC41B62B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AAAB-47E1-9D5B-E63BC41B62B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AAAB-47E1-9D5B-E63BC41B62B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AAAB-47E1-9D5B-E63BC41B62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AAAB-47E1-9D5B-E63BC41B62B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AAAB-47E1-9D5B-E63BC41B62B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AAAB-47E1-9D5B-E63BC41B62B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AAAB-47E1-9D5B-E63BC41B62B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AAAB-47E1-9D5B-E63BC41B62B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AAAB-47E1-9D5B-E63BC41B62B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AAAB-47E1-9D5B-E63BC41B62B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AAAB-47E1-9D5B-E63BC41B62B6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AAAB-47E1-9D5B-E63BC41B62B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AAAB-47E1-9D5B-E63BC41B62B6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AAAB-47E1-9D5B-E63BC41B62B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AAAB-47E1-9D5B-E63BC41B62B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AAAB-47E1-9D5B-E63BC41B62B6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AAAB-47E1-9D5B-E63BC41B62B6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AAAB-47E1-9D5B-E63BC41B62B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AAAB-47E1-9D5B-E63BC41B62B6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AAAB-47E1-9D5B-E63BC41B62B6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AAAB-47E1-9D5B-E63BC41B62B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AAAB-47E1-9D5B-E63BC41B62B6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AAAB-47E1-9D5B-E63BC41B62B6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AAAB-47E1-9D5B-E63BC41B62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tables!$I$354:$AM$354</c:f>
              <c:numCache>
                <c:formatCode>General</c:formatCode>
                <c:ptCount val="31"/>
                <c:pt idx="0" formatCode="#,#00%">
                  <c:v>2.3399999999999997E-2</c:v>
                </c:pt>
                <c:pt idx="2" formatCode="0%">
                  <c:v>2.4500000000000001E-2</c:v>
                </c:pt>
                <c:pt idx="3" formatCode="0%">
                  <c:v>1.8600000000000002E-2</c:v>
                </c:pt>
                <c:pt idx="5" formatCode="0%">
                  <c:v>2.6000000000000002E-2</c:v>
                </c:pt>
                <c:pt idx="6" formatCode="0%">
                  <c:v>1.7399999999999999E-2</c:v>
                </c:pt>
                <c:pt idx="7" formatCode="0%">
                  <c:v>2.3799999999999998E-2</c:v>
                </c:pt>
                <c:pt idx="8" formatCode="0%">
                  <c:v>3.3599999999999998E-2</c:v>
                </c:pt>
                <c:pt idx="9" formatCode="0%">
                  <c:v>1.03E-2</c:v>
                </c:pt>
                <c:pt idx="11" formatCode="0%">
                  <c:v>1.49E-2</c:v>
                </c:pt>
                <c:pt idx="12" formatCode="0%">
                  <c:v>3.0200000000000001E-2</c:v>
                </c:pt>
                <c:pt idx="13" formatCode="0%">
                  <c:v>4.4299999999999999E-2</c:v>
                </c:pt>
                <c:pt idx="15" formatCode="0%">
                  <c:v>8.6E-3</c:v>
                </c:pt>
                <c:pt idx="16" formatCode="0%">
                  <c:v>1.54E-2</c:v>
                </c:pt>
                <c:pt idx="17" formatCode="0%">
                  <c:v>1.89E-2</c:v>
                </c:pt>
                <c:pt idx="18" formatCode="0%">
                  <c:v>4.2599999999999999E-2</c:v>
                </c:pt>
                <c:pt idx="19" formatCode="0%">
                  <c:v>6.0199999999999997E-2</c:v>
                </c:pt>
                <c:pt idx="21" formatCode="0%">
                  <c:v>2.1099999999999997E-2</c:v>
                </c:pt>
                <c:pt idx="22" formatCode="0%">
                  <c:v>1.7000000000000001E-2</c:v>
                </c:pt>
                <c:pt idx="23" formatCode="0%">
                  <c:v>2.9399999999999999E-2</c:v>
                </c:pt>
                <c:pt idx="24" formatCode="0%">
                  <c:v>3.3799999999999997E-2</c:v>
                </c:pt>
                <c:pt idx="26" formatCode="0%">
                  <c:v>1.5900000000000001E-2</c:v>
                </c:pt>
                <c:pt idx="27" formatCode="0%">
                  <c:v>2.92E-2</c:v>
                </c:pt>
                <c:pt idx="29" formatCode="0%">
                  <c:v>1.2E-2</c:v>
                </c:pt>
                <c:pt idx="30" formatCode="0%">
                  <c:v>2.9399999999999999E-2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B-AAAB-47E1-9D5B-E63BC41B62B6}"/>
            </c:ext>
          </c:extLst>
        </c:ser>
        <c:ser>
          <c:idx val="10"/>
          <c:order val="10"/>
          <c:tx>
            <c:strRef>
              <c:f>tables!$H$355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A39-4947-93C8-5B063206896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AAAB-47E1-9D5B-E63BC41B62B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AAAB-47E1-9D5B-E63BC41B62B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AAAB-47E1-9D5B-E63BC41B62B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AAAB-47E1-9D5B-E63BC41B62B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AAAB-47E1-9D5B-E63BC41B62B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AAAB-47E1-9D5B-E63BC41B62B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AAAB-47E1-9D5B-E63BC41B62B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AAAB-47E1-9D5B-E63BC41B62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tables!$I$355:$AM$355</c:f>
              <c:numCache>
                <c:formatCode>General</c:formatCode>
                <c:ptCount val="31"/>
                <c:pt idx="0" formatCode="#,#00%">
                  <c:v>7.7100000000000002E-2</c:v>
                </c:pt>
                <c:pt idx="2" formatCode="0%">
                  <c:v>5.6600000000000004E-2</c:v>
                </c:pt>
                <c:pt idx="3" formatCode="0%">
                  <c:v>0.1673</c:v>
                </c:pt>
                <c:pt idx="5" formatCode="0%">
                  <c:v>0.151</c:v>
                </c:pt>
                <c:pt idx="6" formatCode="0%">
                  <c:v>8.7100000000000011E-2</c:v>
                </c:pt>
                <c:pt idx="7" formatCode="0%">
                  <c:v>6.1799999999999994E-2</c:v>
                </c:pt>
                <c:pt idx="8" formatCode="0%">
                  <c:v>7.5600000000000001E-2</c:v>
                </c:pt>
                <c:pt idx="9" formatCode="0%">
                  <c:v>2.5600000000000001E-2</c:v>
                </c:pt>
                <c:pt idx="11" formatCode="0%">
                  <c:v>8.9200000000000002E-2</c:v>
                </c:pt>
                <c:pt idx="12" formatCode="0%">
                  <c:v>5.5999999999999994E-2</c:v>
                </c:pt>
                <c:pt idx="13" formatCode="0%">
                  <c:v>5.5399999999999998E-2</c:v>
                </c:pt>
                <c:pt idx="15" formatCode="0%">
                  <c:v>9.4800000000000009E-2</c:v>
                </c:pt>
                <c:pt idx="16" formatCode="0%">
                  <c:v>8.7499999999999994E-2</c:v>
                </c:pt>
                <c:pt idx="17" formatCode="0%">
                  <c:v>3.7699999999999997E-2</c:v>
                </c:pt>
                <c:pt idx="18" formatCode="0%">
                  <c:v>6.3799999999999996E-2</c:v>
                </c:pt>
                <c:pt idx="19" formatCode="0%">
                  <c:v>5.2600000000000001E-2</c:v>
                </c:pt>
                <c:pt idx="21" formatCode="0%">
                  <c:v>8.4600000000000009E-2</c:v>
                </c:pt>
                <c:pt idx="22" formatCode="0%">
                  <c:v>6.6000000000000003E-2</c:v>
                </c:pt>
                <c:pt idx="23" formatCode="0%">
                  <c:v>8.4600000000000009E-2</c:v>
                </c:pt>
                <c:pt idx="24" formatCode="0%">
                  <c:v>7.5899999999999995E-2</c:v>
                </c:pt>
                <c:pt idx="26" formatCode="0%">
                  <c:v>5.8700000000000002E-2</c:v>
                </c:pt>
                <c:pt idx="27" formatCode="0%">
                  <c:v>9.1199999999999989E-2</c:v>
                </c:pt>
                <c:pt idx="29" formatCode="0%">
                  <c:v>5.9900000000000002E-2</c:v>
                </c:pt>
                <c:pt idx="30" formatCode="0%">
                  <c:v>8.6199999999999999E-2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5-AAAB-47E1-9D5B-E63BC41B62B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75824"/>
        <c:axId val="346079744"/>
      </c:barChart>
      <c:catAx>
        <c:axId val="34607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079744"/>
        <c:crosses val="autoZero"/>
        <c:auto val="1"/>
        <c:lblAlgn val="ctr"/>
        <c:lblOffset val="100"/>
        <c:noMultiLvlLbl val="0"/>
      </c:catAx>
      <c:valAx>
        <c:axId val="34607974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7582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L’opposizione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tables!$D$357</c:f>
              <c:strCache>
                <c:ptCount val="1"/>
                <c:pt idx="0">
                  <c:v>L’opposizione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8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1DD0-4C7D-BA99-27BAC7015682}"/>
              </c:ext>
            </c:extLst>
          </c:dPt>
          <c:dPt>
            <c:idx val="1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1DD0-4C7D-BA99-27BAC7015682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1DD0-4C7D-BA99-27BAC7015682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1DD0-4C7D-BA99-27BAC7015682}"/>
              </c:ext>
            </c:extLst>
          </c:dPt>
          <c:dPt>
            <c:idx val="4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1DD0-4C7D-BA99-27BAC7015682}"/>
              </c:ext>
            </c:extLst>
          </c:dPt>
          <c:dPt>
            <c:idx val="5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1DD0-4C7D-BA99-27BAC7015682}"/>
              </c:ext>
            </c:extLst>
          </c:dPt>
          <c:dPt>
            <c:idx val="6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1DD0-4C7D-BA99-27BAC7015682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1DD0-4C7D-BA99-27BAC7015682}"/>
              </c:ext>
            </c:extLst>
          </c:dPt>
          <c:dPt>
            <c:idx val="8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1DD0-4C7D-BA99-27BAC7015682}"/>
              </c:ext>
            </c:extLst>
          </c:dPt>
          <c:dPt>
            <c:idx val="9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1DD0-4C7D-BA99-27BAC7015682}"/>
              </c:ext>
            </c:extLst>
          </c:dPt>
          <c:dPt>
            <c:idx val="10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1DD0-4C7D-BA99-27BAC7015682}"/>
              </c:ext>
            </c:extLst>
          </c:dPt>
          <c:dLbls>
            <c:dLbl>
              <c:idx val="6"/>
              <c:layout>
                <c:manualLayout>
                  <c:x val="-2.5069637883008408E-2"/>
                  <c:y val="2.140672782874617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DD0-4C7D-BA99-27BAC7015682}"/>
                </c:ext>
              </c:extLst>
            </c:dLbl>
            <c:dLbl>
              <c:idx val="8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DD0-4C7D-BA99-27BAC7015682}"/>
                </c:ext>
              </c:extLst>
            </c:dLbl>
            <c:dLbl>
              <c:idx val="9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DD0-4C7D-BA99-27BAC7015682}"/>
                </c:ext>
              </c:extLst>
            </c:dLbl>
            <c:dLbl>
              <c:idx val="10"/>
              <c:layout>
                <c:manualLayout>
                  <c:x val="6.8399452804377564E-2"/>
                  <c:y val="-3.151260504201680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DD0-4C7D-BA99-27BAC701568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tables!$F$357:$F$367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non so</c:v>
                </c:pt>
              </c:strCache>
            </c:strRef>
          </c:cat>
          <c:val>
            <c:numRef>
              <c:f>tables!$G$357:$G$367</c:f>
              <c:numCache>
                <c:formatCode>#,#00%</c:formatCode>
                <c:ptCount val="11"/>
                <c:pt idx="0">
                  <c:v>0.1598</c:v>
                </c:pt>
                <c:pt idx="1">
                  <c:v>0.10060000000000001</c:v>
                </c:pt>
                <c:pt idx="2">
                  <c:v>0.1198</c:v>
                </c:pt>
                <c:pt idx="3">
                  <c:v>0.12470000000000001</c:v>
                </c:pt>
                <c:pt idx="4">
                  <c:v>0.16940000000000002</c:v>
                </c:pt>
                <c:pt idx="5">
                  <c:v>0.1288</c:v>
                </c:pt>
                <c:pt idx="6">
                  <c:v>5.7200000000000001E-2</c:v>
                </c:pt>
                <c:pt idx="7">
                  <c:v>4.0599999999999997E-2</c:v>
                </c:pt>
                <c:pt idx="8">
                  <c:v>1.1699999999999999E-2</c:v>
                </c:pt>
                <c:pt idx="9">
                  <c:v>6.8999999999999999E-3</c:v>
                </c:pt>
                <c:pt idx="10">
                  <c:v>8.0600000000000005E-2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DD0-4C7D-BA99-27BAC70156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L’opposizione</a:t>
            </a:r>
          </a:p>
        </c:rich>
      </c:tx>
      <c:layout>
        <c:manualLayout>
          <c:xMode val="edge"/>
          <c:yMode val="edge"/>
          <c:x val="0.43709848852310157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tables!$H$357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FCD-4EAB-9E59-477F4B5A66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21-4A98-9608-AFCB43DCC2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21-4A98-9608-AFCB43DCC27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21-4A98-9608-AFCB43DCC27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21-4A98-9608-AFCB43DCC27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21-4A98-9608-AFCB43DCC27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21-4A98-9608-AFCB43DCC27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21-4A98-9608-AFCB43DCC27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tables!$I$357:$AM$357</c:f>
              <c:numCache>
                <c:formatCode>General</c:formatCode>
                <c:ptCount val="31"/>
                <c:pt idx="0" formatCode="#,#00%">
                  <c:v>0.1598</c:v>
                </c:pt>
                <c:pt idx="2" formatCode="0%">
                  <c:v>0.1648</c:v>
                </c:pt>
                <c:pt idx="3" formatCode="0%">
                  <c:v>0.13750000000000001</c:v>
                </c:pt>
                <c:pt idx="5" formatCode="0%">
                  <c:v>0.19269999999999998</c:v>
                </c:pt>
                <c:pt idx="6" formatCode="0%">
                  <c:v>0.18469999999999998</c:v>
                </c:pt>
                <c:pt idx="7" formatCode="0%">
                  <c:v>0.1686</c:v>
                </c:pt>
                <c:pt idx="8" formatCode="0%">
                  <c:v>0.13170000000000001</c:v>
                </c:pt>
                <c:pt idx="9" formatCode="0%">
                  <c:v>0.1231</c:v>
                </c:pt>
                <c:pt idx="11" formatCode="0%">
                  <c:v>0.15289999999999998</c:v>
                </c:pt>
                <c:pt idx="12" formatCode="0%">
                  <c:v>0.1595</c:v>
                </c:pt>
                <c:pt idx="13" formatCode="0%">
                  <c:v>0.1845</c:v>
                </c:pt>
                <c:pt idx="15" formatCode="0%">
                  <c:v>0.13789999999999999</c:v>
                </c:pt>
                <c:pt idx="16" formatCode="0%">
                  <c:v>0.157</c:v>
                </c:pt>
                <c:pt idx="17" formatCode="0%">
                  <c:v>0.16980000000000001</c:v>
                </c:pt>
                <c:pt idx="18" formatCode="0%">
                  <c:v>0.12770000000000001</c:v>
                </c:pt>
                <c:pt idx="19" formatCode="0%">
                  <c:v>0.19550000000000001</c:v>
                </c:pt>
                <c:pt idx="21" formatCode="0%">
                  <c:v>0.14800000000000002</c:v>
                </c:pt>
                <c:pt idx="22" formatCode="0%">
                  <c:v>0.17019999999999999</c:v>
                </c:pt>
                <c:pt idx="23" formatCode="0%">
                  <c:v>0.1507</c:v>
                </c:pt>
                <c:pt idx="24" formatCode="0%">
                  <c:v>0.17300000000000001</c:v>
                </c:pt>
                <c:pt idx="26" formatCode="0%">
                  <c:v>0.1381</c:v>
                </c:pt>
                <c:pt idx="27" formatCode="0%">
                  <c:v>0.1764</c:v>
                </c:pt>
                <c:pt idx="29" formatCode="0%">
                  <c:v>0.12970000000000001</c:v>
                </c:pt>
                <c:pt idx="30" formatCode="0%">
                  <c:v>0.17559999999999998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21-4A98-9608-AFCB43DCC277}"/>
            </c:ext>
          </c:extLst>
        </c:ser>
        <c:ser>
          <c:idx val="1"/>
          <c:order val="1"/>
          <c:tx>
            <c:strRef>
              <c:f>tables!$H$358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E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FCD-4EAB-9E59-477F4B5A66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21-4A98-9608-AFCB43DCC2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21-4A98-9608-AFCB43DCC27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E21-4A98-9608-AFCB43DCC27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21-4A98-9608-AFCB43DCC27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E21-4A98-9608-AFCB43DCC27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21-4A98-9608-AFCB43DCC27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E21-4A98-9608-AFCB43DCC27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tables!$I$358:$AM$358</c:f>
              <c:numCache>
                <c:formatCode>General</c:formatCode>
                <c:ptCount val="31"/>
                <c:pt idx="0" formatCode="#,#00%">
                  <c:v>0.10060000000000001</c:v>
                </c:pt>
                <c:pt idx="2" formatCode="0%">
                  <c:v>0.1099</c:v>
                </c:pt>
                <c:pt idx="3" formatCode="0%">
                  <c:v>5.9500000000000004E-2</c:v>
                </c:pt>
                <c:pt idx="5" formatCode="0%">
                  <c:v>9.9000000000000005E-2</c:v>
                </c:pt>
                <c:pt idx="6" formatCode="0%">
                  <c:v>8.7100000000000011E-2</c:v>
                </c:pt>
                <c:pt idx="7" formatCode="0%">
                  <c:v>0.114</c:v>
                </c:pt>
                <c:pt idx="8" formatCode="0%">
                  <c:v>9.5199999999999993E-2</c:v>
                </c:pt>
                <c:pt idx="9" formatCode="0%">
                  <c:v>0.1026</c:v>
                </c:pt>
                <c:pt idx="11" formatCode="0%">
                  <c:v>9.3399999999999997E-2</c:v>
                </c:pt>
                <c:pt idx="12" formatCode="0%">
                  <c:v>0.14219999999999999</c:v>
                </c:pt>
                <c:pt idx="13" formatCode="0%">
                  <c:v>8.8599999999999998E-2</c:v>
                </c:pt>
                <c:pt idx="15" formatCode="0%">
                  <c:v>0.1293</c:v>
                </c:pt>
                <c:pt idx="16" formatCode="0%">
                  <c:v>8.8800000000000004E-2</c:v>
                </c:pt>
                <c:pt idx="17" formatCode="0%">
                  <c:v>9.4299999999999995E-2</c:v>
                </c:pt>
                <c:pt idx="18" formatCode="0%">
                  <c:v>0.19149999999999998</c:v>
                </c:pt>
                <c:pt idx="19" formatCode="0%">
                  <c:v>0.1128</c:v>
                </c:pt>
                <c:pt idx="21" formatCode="0%">
                  <c:v>8.4600000000000009E-2</c:v>
                </c:pt>
                <c:pt idx="22" formatCode="0%">
                  <c:v>9.1499999999999998E-2</c:v>
                </c:pt>
                <c:pt idx="23" formatCode="0%">
                  <c:v>0.13239999999999999</c:v>
                </c:pt>
                <c:pt idx="24" formatCode="0%">
                  <c:v>0.1139</c:v>
                </c:pt>
                <c:pt idx="26" formatCode="0%">
                  <c:v>0.10949999999999999</c:v>
                </c:pt>
                <c:pt idx="27" formatCode="0%">
                  <c:v>9.3699999999999992E-2</c:v>
                </c:pt>
                <c:pt idx="29" formatCode="0%">
                  <c:v>0.1038</c:v>
                </c:pt>
                <c:pt idx="30" formatCode="0%">
                  <c:v>9.8800000000000013E-2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E21-4A98-9608-AFCB43DCC277}"/>
            </c:ext>
          </c:extLst>
        </c:ser>
        <c:ser>
          <c:idx val="2"/>
          <c:order val="2"/>
          <c:tx>
            <c:strRef>
              <c:f>tables!$H$359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FCD-4EAB-9E59-477F4B5A66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E21-4A98-9608-AFCB43DCC2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E21-4A98-9608-AFCB43DCC27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E21-4A98-9608-AFCB43DCC27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E21-4A98-9608-AFCB43DCC27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E21-4A98-9608-AFCB43DCC27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E21-4A98-9608-AFCB43DCC27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E21-4A98-9608-AFCB43DCC27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tables!$I$359:$AM$359</c:f>
              <c:numCache>
                <c:formatCode>General</c:formatCode>
                <c:ptCount val="31"/>
                <c:pt idx="0" formatCode="#,#00%">
                  <c:v>0.1198</c:v>
                </c:pt>
                <c:pt idx="2" formatCode="0%">
                  <c:v>0.12429999999999999</c:v>
                </c:pt>
                <c:pt idx="3" formatCode="0%">
                  <c:v>0.10039999999999999</c:v>
                </c:pt>
                <c:pt idx="5" formatCode="0%">
                  <c:v>0.11460000000000001</c:v>
                </c:pt>
                <c:pt idx="6" formatCode="0%">
                  <c:v>0.10800000000000001</c:v>
                </c:pt>
                <c:pt idx="7" formatCode="0%">
                  <c:v>0.1164</c:v>
                </c:pt>
                <c:pt idx="8" formatCode="0%">
                  <c:v>0.12609999999999999</c:v>
                </c:pt>
                <c:pt idx="9" formatCode="0%">
                  <c:v>0.13849999999999998</c:v>
                </c:pt>
                <c:pt idx="11" formatCode="0%">
                  <c:v>0.1231</c:v>
                </c:pt>
                <c:pt idx="12" formatCode="0%">
                  <c:v>0.1164</c:v>
                </c:pt>
                <c:pt idx="13" formatCode="0%">
                  <c:v>0.1144</c:v>
                </c:pt>
                <c:pt idx="15" formatCode="0%">
                  <c:v>0.11210000000000001</c:v>
                </c:pt>
                <c:pt idx="16" formatCode="0%">
                  <c:v>0.12740000000000001</c:v>
                </c:pt>
                <c:pt idx="17" formatCode="0%">
                  <c:v>0.1226</c:v>
                </c:pt>
                <c:pt idx="18" formatCode="0%">
                  <c:v>0.12770000000000001</c:v>
                </c:pt>
                <c:pt idx="19" formatCode="0%">
                  <c:v>9.7699999999999995E-2</c:v>
                </c:pt>
                <c:pt idx="21" formatCode="0%">
                  <c:v>0.13109999999999999</c:v>
                </c:pt>
                <c:pt idx="22" formatCode="0%">
                  <c:v>0.1106</c:v>
                </c:pt>
                <c:pt idx="23" formatCode="0%">
                  <c:v>0.13239999999999999</c:v>
                </c:pt>
                <c:pt idx="24" formatCode="0%">
                  <c:v>0.1013</c:v>
                </c:pt>
                <c:pt idx="26" formatCode="0%">
                  <c:v>0.1016</c:v>
                </c:pt>
                <c:pt idx="27" formatCode="0%">
                  <c:v>0.1338</c:v>
                </c:pt>
                <c:pt idx="29" formatCode="0%">
                  <c:v>0.1118</c:v>
                </c:pt>
                <c:pt idx="30" formatCode="0%">
                  <c:v>0.1241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E21-4A98-9608-AFCB43DCC277}"/>
            </c:ext>
          </c:extLst>
        </c:ser>
        <c:ser>
          <c:idx val="3"/>
          <c:order val="3"/>
          <c:tx>
            <c:strRef>
              <c:f>tables!$H$360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FCD-4EAB-9E59-477F4B5A66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E21-4A98-9608-AFCB43DCC2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E21-4A98-9608-AFCB43DCC27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E21-4A98-9608-AFCB43DCC27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E21-4A98-9608-AFCB43DCC27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E21-4A98-9608-AFCB43DCC27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E21-4A98-9608-AFCB43DCC27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E21-4A98-9608-AFCB43DCC27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tables!$I$360:$AM$360</c:f>
              <c:numCache>
                <c:formatCode>General</c:formatCode>
                <c:ptCount val="31"/>
                <c:pt idx="0" formatCode="#,#00%">
                  <c:v>0.12470000000000001</c:v>
                </c:pt>
                <c:pt idx="2" formatCode="0%">
                  <c:v>0.1268</c:v>
                </c:pt>
                <c:pt idx="3" formatCode="0%">
                  <c:v>0.1152</c:v>
                </c:pt>
                <c:pt idx="5" formatCode="0%">
                  <c:v>0.13539999999999999</c:v>
                </c:pt>
                <c:pt idx="6" formatCode="0%">
                  <c:v>9.7599999999999992E-2</c:v>
                </c:pt>
                <c:pt idx="7" formatCode="0%">
                  <c:v>0.1116</c:v>
                </c:pt>
                <c:pt idx="8" formatCode="0%">
                  <c:v>0.13730000000000001</c:v>
                </c:pt>
                <c:pt idx="9" formatCode="0%">
                  <c:v>0.159</c:v>
                </c:pt>
                <c:pt idx="11" formatCode="0%">
                  <c:v>0.1231</c:v>
                </c:pt>
                <c:pt idx="12" formatCode="0%">
                  <c:v>0.125</c:v>
                </c:pt>
                <c:pt idx="13" formatCode="0%">
                  <c:v>0.1328</c:v>
                </c:pt>
                <c:pt idx="15" formatCode="0%">
                  <c:v>8.6199999999999999E-2</c:v>
                </c:pt>
                <c:pt idx="16" formatCode="0%">
                  <c:v>0.12740000000000001</c:v>
                </c:pt>
                <c:pt idx="17" formatCode="0%">
                  <c:v>0.17920000000000003</c:v>
                </c:pt>
                <c:pt idx="18" formatCode="0%">
                  <c:v>8.5099999999999995E-2</c:v>
                </c:pt>
                <c:pt idx="19" formatCode="0%">
                  <c:v>0.10529999999999999</c:v>
                </c:pt>
                <c:pt idx="21" formatCode="0%">
                  <c:v>0.1353</c:v>
                </c:pt>
                <c:pt idx="22" formatCode="0%">
                  <c:v>0.1234</c:v>
                </c:pt>
                <c:pt idx="23" formatCode="0%">
                  <c:v>0.12869999999999998</c:v>
                </c:pt>
                <c:pt idx="24" formatCode="0%">
                  <c:v>0.1013</c:v>
                </c:pt>
                <c:pt idx="26" formatCode="0%">
                  <c:v>0.13019999999999998</c:v>
                </c:pt>
                <c:pt idx="27" formatCode="0%">
                  <c:v>0.12039999999999999</c:v>
                </c:pt>
                <c:pt idx="29" formatCode="0%">
                  <c:v>0.13170000000000001</c:v>
                </c:pt>
                <c:pt idx="30" formatCode="0%">
                  <c:v>0.12089999999999999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3E21-4A98-9608-AFCB43DCC277}"/>
            </c:ext>
          </c:extLst>
        </c:ser>
        <c:ser>
          <c:idx val="4"/>
          <c:order val="4"/>
          <c:tx>
            <c:strRef>
              <c:f>tables!$H$361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D03B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FCD-4EAB-9E59-477F4B5A66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E21-4A98-9608-AFCB43DCC2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E21-4A98-9608-AFCB43DCC27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E21-4A98-9608-AFCB43DCC27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E21-4A98-9608-AFCB43DCC27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E21-4A98-9608-AFCB43DCC27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E21-4A98-9608-AFCB43DCC27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E21-4A98-9608-AFCB43DCC27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tables!$I$361:$AM$361</c:f>
              <c:numCache>
                <c:formatCode>General</c:formatCode>
                <c:ptCount val="31"/>
                <c:pt idx="0" formatCode="#,#00%">
                  <c:v>0.16940000000000002</c:v>
                </c:pt>
                <c:pt idx="2" formatCode="0%">
                  <c:v>0.1691</c:v>
                </c:pt>
                <c:pt idx="3" formatCode="0%">
                  <c:v>0.17100000000000001</c:v>
                </c:pt>
                <c:pt idx="5" formatCode="0%">
                  <c:v>0.13539999999999999</c:v>
                </c:pt>
                <c:pt idx="6" formatCode="0%">
                  <c:v>0.15679999999999999</c:v>
                </c:pt>
                <c:pt idx="7" formatCode="0%">
                  <c:v>0.16390000000000002</c:v>
                </c:pt>
                <c:pt idx="8" formatCode="0%">
                  <c:v>0.19889999999999999</c:v>
                </c:pt>
                <c:pt idx="9" formatCode="0%">
                  <c:v>0.17949999999999999</c:v>
                </c:pt>
                <c:pt idx="11" formatCode="0%">
                  <c:v>0.17199999999999999</c:v>
                </c:pt>
                <c:pt idx="12" formatCode="0%">
                  <c:v>0.1595</c:v>
                </c:pt>
                <c:pt idx="13" formatCode="0%">
                  <c:v>0.16239999999999999</c:v>
                </c:pt>
                <c:pt idx="15" formatCode="0%">
                  <c:v>0.19829999999999998</c:v>
                </c:pt>
                <c:pt idx="16" formatCode="0%">
                  <c:v>0.16469999999999999</c:v>
                </c:pt>
                <c:pt idx="17" formatCode="0%">
                  <c:v>0.1321</c:v>
                </c:pt>
                <c:pt idx="18" formatCode="0%">
                  <c:v>0.19149999999999998</c:v>
                </c:pt>
                <c:pt idx="19" formatCode="0%">
                  <c:v>0.16539999999999999</c:v>
                </c:pt>
                <c:pt idx="21" formatCode="0%">
                  <c:v>0.1797</c:v>
                </c:pt>
                <c:pt idx="22" formatCode="0%">
                  <c:v>0.1681</c:v>
                </c:pt>
                <c:pt idx="23" formatCode="0%">
                  <c:v>0.1507</c:v>
                </c:pt>
                <c:pt idx="24" formatCode="0%">
                  <c:v>0.17300000000000001</c:v>
                </c:pt>
                <c:pt idx="26" formatCode="0%">
                  <c:v>0.1794</c:v>
                </c:pt>
                <c:pt idx="27" formatCode="0%">
                  <c:v>0.1618</c:v>
                </c:pt>
                <c:pt idx="29" formatCode="0%">
                  <c:v>0.17370000000000002</c:v>
                </c:pt>
                <c:pt idx="30" formatCode="0%">
                  <c:v>0.16719999999999999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E21-4A98-9608-AFCB43DCC277}"/>
            </c:ext>
          </c:extLst>
        </c:ser>
        <c:ser>
          <c:idx val="5"/>
          <c:order val="5"/>
          <c:tx>
            <c:strRef>
              <c:f>tables!$H$362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FCD-4EAB-9E59-477F4B5A66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3E21-4A98-9608-AFCB43DCC2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E21-4A98-9608-AFCB43DCC27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3E21-4A98-9608-AFCB43DCC27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3E21-4A98-9608-AFCB43DCC27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3E21-4A98-9608-AFCB43DCC27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3E21-4A98-9608-AFCB43DCC27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3E21-4A98-9608-AFCB43DCC27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tables!$I$362:$AM$362</c:f>
              <c:numCache>
                <c:formatCode>General</c:formatCode>
                <c:ptCount val="31"/>
                <c:pt idx="0" formatCode="#,#00%">
                  <c:v>0.1288</c:v>
                </c:pt>
                <c:pt idx="2" formatCode="0%">
                  <c:v>0.12429999999999999</c:v>
                </c:pt>
                <c:pt idx="3" formatCode="0%">
                  <c:v>0.1487</c:v>
                </c:pt>
                <c:pt idx="5" formatCode="0%">
                  <c:v>0.1042</c:v>
                </c:pt>
                <c:pt idx="6" formatCode="0%">
                  <c:v>0.14630000000000001</c:v>
                </c:pt>
                <c:pt idx="7" formatCode="0%">
                  <c:v>0.13780000000000001</c:v>
                </c:pt>
                <c:pt idx="8" formatCode="0%">
                  <c:v>9.8000000000000004E-2</c:v>
                </c:pt>
                <c:pt idx="9" formatCode="0%">
                  <c:v>0.1641</c:v>
                </c:pt>
                <c:pt idx="11" formatCode="0%">
                  <c:v>0.13059999999999999</c:v>
                </c:pt>
                <c:pt idx="12" formatCode="0%">
                  <c:v>0.1164</c:v>
                </c:pt>
                <c:pt idx="13" formatCode="0%">
                  <c:v>0.12920000000000001</c:v>
                </c:pt>
                <c:pt idx="15" formatCode="0%">
                  <c:v>0.11210000000000001</c:v>
                </c:pt>
                <c:pt idx="16" formatCode="0%">
                  <c:v>0.1326</c:v>
                </c:pt>
                <c:pt idx="17" formatCode="0%">
                  <c:v>0.1226</c:v>
                </c:pt>
                <c:pt idx="18" formatCode="0%">
                  <c:v>9.5700000000000007E-2</c:v>
                </c:pt>
                <c:pt idx="19" formatCode="0%">
                  <c:v>0.15039999999999998</c:v>
                </c:pt>
                <c:pt idx="21" formatCode="0%">
                  <c:v>0.13109999999999999</c:v>
                </c:pt>
                <c:pt idx="22" formatCode="0%">
                  <c:v>0.1404</c:v>
                </c:pt>
                <c:pt idx="23" formatCode="0%">
                  <c:v>0.1066</c:v>
                </c:pt>
                <c:pt idx="24" formatCode="0%">
                  <c:v>0.12659999999999999</c:v>
                </c:pt>
                <c:pt idx="26" formatCode="0%">
                  <c:v>0.14130000000000001</c:v>
                </c:pt>
                <c:pt idx="27" formatCode="0%">
                  <c:v>0.1192</c:v>
                </c:pt>
                <c:pt idx="29" formatCode="0%">
                  <c:v>0.14169999999999999</c:v>
                </c:pt>
                <c:pt idx="30" formatCode="0%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3E21-4A98-9608-AFCB43DCC277}"/>
            </c:ext>
          </c:extLst>
        </c:ser>
        <c:ser>
          <c:idx val="6"/>
          <c:order val="6"/>
          <c:tx>
            <c:strRef>
              <c:f>tables!$H$363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75DD75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FCD-4EAB-9E59-477F4B5A66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3E21-4A98-9608-AFCB43DCC2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3E21-4A98-9608-AFCB43DCC27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3E21-4A98-9608-AFCB43DCC27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3E21-4A98-9608-AFCB43DCC27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3E21-4A98-9608-AFCB43DCC27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3E21-4A98-9608-AFCB43DCC27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3E21-4A98-9608-AFCB43DCC27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tables!$I$363:$AM$363</c:f>
              <c:numCache>
                <c:formatCode>General</c:formatCode>
                <c:ptCount val="31"/>
                <c:pt idx="0" formatCode="#,#00%">
                  <c:v>5.7200000000000001E-2</c:v>
                </c:pt>
                <c:pt idx="2" formatCode="0%">
                  <c:v>5.7500000000000002E-2</c:v>
                </c:pt>
                <c:pt idx="3" formatCode="0%">
                  <c:v>5.5800000000000002E-2</c:v>
                </c:pt>
                <c:pt idx="5" formatCode="0%">
                  <c:v>4.1700000000000001E-2</c:v>
                </c:pt>
                <c:pt idx="6" formatCode="0%">
                  <c:v>6.9699999999999998E-2</c:v>
                </c:pt>
                <c:pt idx="7" formatCode="0%">
                  <c:v>6.6500000000000004E-2</c:v>
                </c:pt>
                <c:pt idx="8" formatCode="0%">
                  <c:v>5.04E-2</c:v>
                </c:pt>
                <c:pt idx="9" formatCode="0%">
                  <c:v>4.6199999999999998E-2</c:v>
                </c:pt>
                <c:pt idx="11" formatCode="0%">
                  <c:v>5.9400000000000001E-2</c:v>
                </c:pt>
                <c:pt idx="12" formatCode="0%">
                  <c:v>5.1699999999999996E-2</c:v>
                </c:pt>
                <c:pt idx="13" formatCode="0%">
                  <c:v>5.5399999999999998E-2</c:v>
                </c:pt>
                <c:pt idx="15" formatCode="0%">
                  <c:v>7.7600000000000002E-2</c:v>
                </c:pt>
                <c:pt idx="16" formatCode="0%">
                  <c:v>5.6600000000000004E-2</c:v>
                </c:pt>
                <c:pt idx="17" formatCode="0%">
                  <c:v>7.5499999999999998E-2</c:v>
                </c:pt>
                <c:pt idx="18" formatCode="0%">
                  <c:v>3.1899999999999998E-2</c:v>
                </c:pt>
                <c:pt idx="19" formatCode="0%">
                  <c:v>4.5100000000000001E-2</c:v>
                </c:pt>
                <c:pt idx="21" formatCode="0%">
                  <c:v>5.0700000000000002E-2</c:v>
                </c:pt>
                <c:pt idx="22" formatCode="0%">
                  <c:v>6.3799999999999996E-2</c:v>
                </c:pt>
                <c:pt idx="23" formatCode="0%">
                  <c:v>5.5099999999999996E-2</c:v>
                </c:pt>
                <c:pt idx="24" formatCode="0%">
                  <c:v>5.91E-2</c:v>
                </c:pt>
                <c:pt idx="26" formatCode="0%">
                  <c:v>6.83E-2</c:v>
                </c:pt>
                <c:pt idx="27" formatCode="0%">
                  <c:v>4.87E-2</c:v>
                </c:pt>
                <c:pt idx="29" formatCode="0%">
                  <c:v>6.7900000000000002E-2</c:v>
                </c:pt>
                <c:pt idx="30" formatCode="0%">
                  <c:v>5.1500000000000004E-2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3E21-4A98-9608-AFCB43DCC277}"/>
            </c:ext>
          </c:extLst>
        </c:ser>
        <c:ser>
          <c:idx val="7"/>
          <c:order val="7"/>
          <c:tx>
            <c:strRef>
              <c:f>tables!$H$364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FCD-4EAB-9E59-477F4B5A66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3E21-4A98-9608-AFCB43DCC27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3E21-4A98-9608-AFCB43DCC2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3E21-4A98-9608-AFCB43DCC27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3E21-4A98-9608-AFCB43DCC27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3E21-4A98-9608-AFCB43DCC27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3E21-4A98-9608-AFCB43DCC27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3E21-4A98-9608-AFCB43DCC27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3E21-4A98-9608-AFCB43DCC27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3E21-4A98-9608-AFCB43DCC27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3E21-4A98-9608-AFCB43DCC27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3E21-4A98-9608-AFCB43DCC27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tables!$I$364:$AM$364</c:f>
              <c:numCache>
                <c:formatCode>General</c:formatCode>
                <c:ptCount val="31"/>
                <c:pt idx="0" formatCode="#,#00%">
                  <c:v>4.0599999999999997E-2</c:v>
                </c:pt>
                <c:pt idx="2" formatCode="0%">
                  <c:v>4.3099999999999999E-2</c:v>
                </c:pt>
                <c:pt idx="3" formatCode="0%">
                  <c:v>2.9700000000000001E-2</c:v>
                </c:pt>
                <c:pt idx="5" formatCode="0%">
                  <c:v>2.6000000000000002E-2</c:v>
                </c:pt>
                <c:pt idx="6" formatCode="0%">
                  <c:v>4.53E-2</c:v>
                </c:pt>
                <c:pt idx="7" formatCode="0%">
                  <c:v>2.6099999999999998E-2</c:v>
                </c:pt>
                <c:pt idx="8" formatCode="0%">
                  <c:v>6.1600000000000002E-2</c:v>
                </c:pt>
                <c:pt idx="9" formatCode="0%">
                  <c:v>4.0999999999999995E-2</c:v>
                </c:pt>
                <c:pt idx="11" formatCode="0%">
                  <c:v>3.9300000000000002E-2</c:v>
                </c:pt>
                <c:pt idx="12" formatCode="0%">
                  <c:v>3.4500000000000003E-2</c:v>
                </c:pt>
                <c:pt idx="13" formatCode="0%">
                  <c:v>5.1699999999999996E-2</c:v>
                </c:pt>
                <c:pt idx="15" formatCode="0%">
                  <c:v>6.0299999999999999E-2</c:v>
                </c:pt>
                <c:pt idx="16" formatCode="0%">
                  <c:v>3.6000000000000004E-2</c:v>
                </c:pt>
                <c:pt idx="17" formatCode="0%">
                  <c:v>2.8300000000000002E-2</c:v>
                </c:pt>
                <c:pt idx="18" formatCode="0%">
                  <c:v>4.2599999999999999E-2</c:v>
                </c:pt>
                <c:pt idx="19" formatCode="0%">
                  <c:v>5.2600000000000001E-2</c:v>
                </c:pt>
                <c:pt idx="21" formatCode="0%">
                  <c:v>3.5900000000000001E-2</c:v>
                </c:pt>
                <c:pt idx="22" formatCode="0%">
                  <c:v>4.6799999999999994E-2</c:v>
                </c:pt>
                <c:pt idx="23" formatCode="0%">
                  <c:v>4.0399999999999998E-2</c:v>
                </c:pt>
                <c:pt idx="24" formatCode="0%">
                  <c:v>3.7999999999999999E-2</c:v>
                </c:pt>
                <c:pt idx="26" formatCode="0%">
                  <c:v>5.2400000000000002E-2</c:v>
                </c:pt>
                <c:pt idx="27" formatCode="0%">
                  <c:v>3.1600000000000003E-2</c:v>
                </c:pt>
                <c:pt idx="29" formatCode="0%">
                  <c:v>5.5899999999999998E-2</c:v>
                </c:pt>
                <c:pt idx="30" formatCode="0%">
                  <c:v>3.2599999999999997E-2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B-3E21-4A98-9608-AFCB43DCC277}"/>
            </c:ext>
          </c:extLst>
        </c:ser>
        <c:ser>
          <c:idx val="8"/>
          <c:order val="8"/>
          <c:tx>
            <c:strRef>
              <c:f>tables!$H$365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tables!$I$365:$AM$365</c:f>
              <c:numCache>
                <c:formatCode>General</c:formatCode>
                <c:ptCount val="31"/>
                <c:pt idx="0" formatCode="#,#00%">
                  <c:v>1.1699999999999999E-2</c:v>
                </c:pt>
                <c:pt idx="2" formatCode="0%">
                  <c:v>1.18E-2</c:v>
                </c:pt>
                <c:pt idx="3" formatCode="0%">
                  <c:v>1.1200000000000002E-2</c:v>
                </c:pt>
                <c:pt idx="5" formatCode="0%">
                  <c:v>5.1999999999999998E-3</c:v>
                </c:pt>
                <c:pt idx="6" formatCode="0%">
                  <c:v>6.9999999999999993E-3</c:v>
                </c:pt>
                <c:pt idx="7" formatCode="0%">
                  <c:v>1.9E-2</c:v>
                </c:pt>
                <c:pt idx="8" formatCode="0%">
                  <c:v>8.3999999999999995E-3</c:v>
                </c:pt>
                <c:pt idx="9" formatCode="0%">
                  <c:v>1.54E-2</c:v>
                </c:pt>
                <c:pt idx="11" formatCode="0%">
                  <c:v>1.1699999999999999E-2</c:v>
                </c:pt>
                <c:pt idx="12" formatCode="0%">
                  <c:v>8.6E-3</c:v>
                </c:pt>
                <c:pt idx="13" formatCode="0%">
                  <c:v>1.4800000000000001E-2</c:v>
                </c:pt>
                <c:pt idx="15" formatCode="0%">
                  <c:v>0</c:v>
                </c:pt>
                <c:pt idx="16" formatCode="0%">
                  <c:v>1.4199999999999999E-2</c:v>
                </c:pt>
                <c:pt idx="17" formatCode="0%">
                  <c:v>9.3999999999999986E-3</c:v>
                </c:pt>
                <c:pt idx="18" formatCode="0%">
                  <c:v>0</c:v>
                </c:pt>
                <c:pt idx="19" formatCode="0%">
                  <c:v>1.4999999999999999E-2</c:v>
                </c:pt>
                <c:pt idx="21" formatCode="0%">
                  <c:v>1.4800000000000001E-2</c:v>
                </c:pt>
                <c:pt idx="22" formatCode="0%">
                  <c:v>6.4000000000000003E-3</c:v>
                </c:pt>
                <c:pt idx="23" formatCode="0%">
                  <c:v>1.1000000000000001E-2</c:v>
                </c:pt>
                <c:pt idx="24" formatCode="0%">
                  <c:v>1.6899999999999998E-2</c:v>
                </c:pt>
                <c:pt idx="26" formatCode="0%">
                  <c:v>9.4999999999999998E-3</c:v>
                </c:pt>
                <c:pt idx="27" formatCode="0%">
                  <c:v>1.34E-2</c:v>
                </c:pt>
                <c:pt idx="29" formatCode="0%">
                  <c:v>1.2E-2</c:v>
                </c:pt>
                <c:pt idx="30" formatCode="0%">
                  <c:v>1.1599999999999999E-2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C-3E21-4A98-9608-AFCB43DCC277}"/>
            </c:ext>
          </c:extLst>
        </c:ser>
        <c:ser>
          <c:idx val="9"/>
          <c:order val="9"/>
          <c:tx>
            <c:strRef>
              <c:f>tables!$H$366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tables!$I$366:$AM$366</c:f>
              <c:numCache>
                <c:formatCode>General</c:formatCode>
                <c:ptCount val="31"/>
                <c:pt idx="0" formatCode="#,#00%">
                  <c:v>6.8999999999999999E-3</c:v>
                </c:pt>
                <c:pt idx="2" formatCode="0%">
                  <c:v>6.8000000000000005E-3</c:v>
                </c:pt>
                <c:pt idx="3" formatCode="0%">
                  <c:v>7.4000000000000003E-3</c:v>
                </c:pt>
                <c:pt idx="5" formatCode="0%">
                  <c:v>5.1999999999999998E-3</c:v>
                </c:pt>
                <c:pt idx="6" formatCode="0%">
                  <c:v>3.4999999999999996E-3</c:v>
                </c:pt>
                <c:pt idx="7" formatCode="0%">
                  <c:v>7.0999999999999995E-3</c:v>
                </c:pt>
                <c:pt idx="8" formatCode="0%">
                  <c:v>1.3999999999999999E-2</c:v>
                </c:pt>
                <c:pt idx="9" formatCode="0%">
                  <c:v>0</c:v>
                </c:pt>
                <c:pt idx="11" formatCode="0%">
                  <c:v>4.1999999999999997E-3</c:v>
                </c:pt>
                <c:pt idx="12" formatCode="0%">
                  <c:v>1.29E-2</c:v>
                </c:pt>
                <c:pt idx="13" formatCode="0%">
                  <c:v>1.11E-2</c:v>
                </c:pt>
                <c:pt idx="15" formatCode="0%">
                  <c:v>0</c:v>
                </c:pt>
                <c:pt idx="16" formatCode="0%">
                  <c:v>5.1000000000000004E-3</c:v>
                </c:pt>
                <c:pt idx="17" formatCode="0%">
                  <c:v>9.3999999999999986E-3</c:v>
                </c:pt>
                <c:pt idx="18" formatCode="0%">
                  <c:v>2.1299999999999999E-2</c:v>
                </c:pt>
                <c:pt idx="19" formatCode="0%">
                  <c:v>7.4999999999999997E-3</c:v>
                </c:pt>
                <c:pt idx="21" formatCode="0%">
                  <c:v>6.3E-3</c:v>
                </c:pt>
                <c:pt idx="22" formatCode="0%">
                  <c:v>6.4000000000000003E-3</c:v>
                </c:pt>
                <c:pt idx="23" formatCode="0%">
                  <c:v>7.4000000000000003E-3</c:v>
                </c:pt>
                <c:pt idx="24" formatCode="0%">
                  <c:v>8.3999999999999995E-3</c:v>
                </c:pt>
                <c:pt idx="26" formatCode="0%">
                  <c:v>7.9000000000000008E-3</c:v>
                </c:pt>
                <c:pt idx="27" formatCode="0%">
                  <c:v>6.0999999999999995E-3</c:v>
                </c:pt>
                <c:pt idx="29" formatCode="0%">
                  <c:v>8.0000000000000002E-3</c:v>
                </c:pt>
                <c:pt idx="30" formatCode="0%">
                  <c:v>6.3E-3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D-3E21-4A98-9608-AFCB43DCC277}"/>
            </c:ext>
          </c:extLst>
        </c:ser>
        <c:ser>
          <c:idx val="10"/>
          <c:order val="10"/>
          <c:tx>
            <c:strRef>
              <c:f>tables!$H$367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FCD-4EAB-9E59-477F4B5A662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3E21-4A98-9608-AFCB43DCC2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3E21-4A98-9608-AFCB43DCC27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3E21-4A98-9608-AFCB43DCC27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3E21-4A98-9608-AFCB43DCC27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3E21-4A98-9608-AFCB43DCC277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3E21-4A98-9608-AFCB43DCC277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3E21-4A98-9608-AFCB43DCC27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tables!$I$367:$AM$367</c:f>
              <c:numCache>
                <c:formatCode>General</c:formatCode>
                <c:ptCount val="31"/>
                <c:pt idx="0" formatCode="#,#00%">
                  <c:v>8.0600000000000005E-2</c:v>
                </c:pt>
                <c:pt idx="2" formatCode="0%">
                  <c:v>6.1699999999999998E-2</c:v>
                </c:pt>
                <c:pt idx="3" formatCode="0%">
                  <c:v>0.1636</c:v>
                </c:pt>
                <c:pt idx="5" formatCode="0%">
                  <c:v>0.1406</c:v>
                </c:pt>
                <c:pt idx="6" formatCode="0%">
                  <c:v>9.4100000000000003E-2</c:v>
                </c:pt>
                <c:pt idx="7" formatCode="0%">
                  <c:v>6.8900000000000003E-2</c:v>
                </c:pt>
                <c:pt idx="8" formatCode="0%">
                  <c:v>7.8399999999999997E-2</c:v>
                </c:pt>
                <c:pt idx="9" formatCode="0%">
                  <c:v>3.0800000000000001E-2</c:v>
                </c:pt>
                <c:pt idx="11" formatCode="0%">
                  <c:v>9.0200000000000002E-2</c:v>
                </c:pt>
                <c:pt idx="12" formatCode="0%">
                  <c:v>7.3300000000000004E-2</c:v>
                </c:pt>
                <c:pt idx="13" formatCode="0%">
                  <c:v>5.5399999999999998E-2</c:v>
                </c:pt>
                <c:pt idx="15" formatCode="0%">
                  <c:v>8.6199999999999999E-2</c:v>
                </c:pt>
                <c:pt idx="16" formatCode="0%">
                  <c:v>9.01E-2</c:v>
                </c:pt>
                <c:pt idx="17" formatCode="0%">
                  <c:v>5.6600000000000004E-2</c:v>
                </c:pt>
                <c:pt idx="18" formatCode="0%">
                  <c:v>8.5099999999999995E-2</c:v>
                </c:pt>
                <c:pt idx="19" formatCode="0%">
                  <c:v>5.2600000000000001E-2</c:v>
                </c:pt>
                <c:pt idx="21" formatCode="0%">
                  <c:v>8.2500000000000004E-2</c:v>
                </c:pt>
                <c:pt idx="22" formatCode="0%">
                  <c:v>7.2300000000000003E-2</c:v>
                </c:pt>
                <c:pt idx="23" formatCode="0%">
                  <c:v>8.4600000000000009E-2</c:v>
                </c:pt>
                <c:pt idx="24" formatCode="0%">
                  <c:v>8.8599999999999998E-2</c:v>
                </c:pt>
                <c:pt idx="26" formatCode="0%">
                  <c:v>6.1900000000000004E-2</c:v>
                </c:pt>
                <c:pt idx="27" formatCode="0%">
                  <c:v>9.4899999999999998E-2</c:v>
                </c:pt>
                <c:pt idx="29" formatCode="0%">
                  <c:v>6.3899999999999998E-2</c:v>
                </c:pt>
                <c:pt idx="30" formatCode="0%">
                  <c:v>8.9399999999999993E-2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3E21-4A98-9608-AFCB43DCC27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81704"/>
        <c:axId val="346074648"/>
      </c:barChart>
      <c:catAx>
        <c:axId val="346081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074648"/>
        <c:crosses val="autoZero"/>
        <c:auto val="1"/>
        <c:lblAlgn val="ctr"/>
        <c:lblOffset val="100"/>
        <c:noMultiLvlLbl val="0"/>
      </c:catAx>
      <c:valAx>
        <c:axId val="34607464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8170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 media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75429342223587"/>
          <c:y val="0.33822774446772136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tables!$D$369</c:f>
              <c:strCache>
                <c:ptCount val="1"/>
                <c:pt idx="0">
                  <c:v>I media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8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698F-48BF-9F31-04F4824B9643}"/>
              </c:ext>
            </c:extLst>
          </c:dPt>
          <c:dPt>
            <c:idx val="1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698F-48BF-9F31-04F4824B9643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698F-48BF-9F31-04F4824B9643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698F-48BF-9F31-04F4824B9643}"/>
              </c:ext>
            </c:extLst>
          </c:dPt>
          <c:dPt>
            <c:idx val="4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698F-48BF-9F31-04F4824B9643}"/>
              </c:ext>
            </c:extLst>
          </c:dPt>
          <c:dPt>
            <c:idx val="5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698F-48BF-9F31-04F4824B9643}"/>
              </c:ext>
            </c:extLst>
          </c:dPt>
          <c:dPt>
            <c:idx val="6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698F-48BF-9F31-04F4824B9643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698F-48BF-9F31-04F4824B9643}"/>
              </c:ext>
            </c:extLst>
          </c:dPt>
          <c:dPt>
            <c:idx val="8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698F-48BF-9F31-04F4824B9643}"/>
              </c:ext>
            </c:extLst>
          </c:dPt>
          <c:dPt>
            <c:idx val="9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698F-48BF-9F31-04F4824B9643}"/>
              </c:ext>
            </c:extLst>
          </c:dPt>
          <c:dPt>
            <c:idx val="10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698F-48BF-9F31-04F4824B9643}"/>
              </c:ext>
            </c:extLst>
          </c:dPt>
          <c:dLbls>
            <c:dLbl>
              <c:idx val="6"/>
              <c:layout>
                <c:manualLayout>
                  <c:x val="-1.3927576601671309E-2"/>
                  <c:y val="1.8348623853211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98F-48BF-9F31-04F4824B9643}"/>
                </c:ext>
              </c:extLst>
            </c:dLbl>
            <c:dLbl>
              <c:idx val="7"/>
              <c:layout>
                <c:manualLayout>
                  <c:x val="-8.7379531945693423E-2"/>
                  <c:y val="-8.34436177129234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98F-48BF-9F31-04F4824B9643}"/>
                </c:ext>
              </c:extLst>
            </c:dLbl>
            <c:dLbl>
              <c:idx val="8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98F-48BF-9F31-04F4824B9643}"/>
                </c:ext>
              </c:extLst>
            </c:dLbl>
            <c:dLbl>
              <c:idx val="9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98F-48BF-9F31-04F4824B9643}"/>
                </c:ext>
              </c:extLst>
            </c:dLbl>
            <c:dLbl>
              <c:idx val="1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98F-48BF-9F31-04F4824B964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tables!$F$369:$F$379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non so</c:v>
                </c:pt>
              </c:strCache>
            </c:strRef>
          </c:cat>
          <c:val>
            <c:numRef>
              <c:f>tables!$G$369:$G$379</c:f>
              <c:numCache>
                <c:formatCode>#,#00%</c:formatCode>
                <c:ptCount val="11"/>
                <c:pt idx="0">
                  <c:v>0.21350000000000002</c:v>
                </c:pt>
                <c:pt idx="1">
                  <c:v>0.11359999999999999</c:v>
                </c:pt>
                <c:pt idx="2">
                  <c:v>0.13150000000000001</c:v>
                </c:pt>
                <c:pt idx="3">
                  <c:v>0.1426</c:v>
                </c:pt>
                <c:pt idx="4">
                  <c:v>0.1653</c:v>
                </c:pt>
                <c:pt idx="5">
                  <c:v>0.10060000000000001</c:v>
                </c:pt>
                <c:pt idx="6">
                  <c:v>6.4000000000000001E-2</c:v>
                </c:pt>
                <c:pt idx="7">
                  <c:v>3.7900000000000003E-2</c:v>
                </c:pt>
                <c:pt idx="8">
                  <c:v>1.8600000000000002E-2</c:v>
                </c:pt>
                <c:pt idx="9">
                  <c:v>6.1999999999999998E-3</c:v>
                </c:pt>
                <c:pt idx="10">
                  <c:v>6.1999999999999998E-3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98F-48BF-9F31-04F4824B96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 media</a:t>
            </a:r>
          </a:p>
        </c:rich>
      </c:tx>
      <c:layout>
        <c:manualLayout>
          <c:xMode val="edge"/>
          <c:yMode val="edge"/>
          <c:x val="0.4638685605541783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tables!$H$369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0000"/>
            </a:solidFill>
          </c:spPr>
          <c:invertIfNegative val="0"/>
          <c:dLbls>
            <c:dLbl>
              <c:idx val="0"/>
              <c:layout>
                <c:manualLayout>
                  <c:x val="6.9637883008356483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45-475D-AF3F-F6380FEA4A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3E-4397-B58E-5E6B872175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3E-4397-B58E-5E6B872175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3E-4397-B58E-5E6B872175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3E-4397-B58E-5E6B872175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3E-4397-B58E-5E6B8721752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3E-4397-B58E-5E6B8721752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3E-4397-B58E-5E6B8721752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tables!$I$369:$AM$369</c:f>
              <c:numCache>
                <c:formatCode>General</c:formatCode>
                <c:ptCount val="31"/>
                <c:pt idx="0" formatCode="#,#00%">
                  <c:v>0.21350000000000002</c:v>
                </c:pt>
                <c:pt idx="2" formatCode="0%">
                  <c:v>0.21299999999999999</c:v>
                </c:pt>
                <c:pt idx="3" formatCode="0%">
                  <c:v>0.21559999999999999</c:v>
                </c:pt>
                <c:pt idx="5" formatCode="0%">
                  <c:v>0.30730000000000002</c:v>
                </c:pt>
                <c:pt idx="6" formatCode="0%">
                  <c:v>0.19159999999999999</c:v>
                </c:pt>
                <c:pt idx="7" formatCode="0%">
                  <c:v>0.21379999999999999</c:v>
                </c:pt>
                <c:pt idx="8" formatCode="0%">
                  <c:v>0.21010000000000001</c:v>
                </c:pt>
                <c:pt idx="9" formatCode="0%">
                  <c:v>0.159</c:v>
                </c:pt>
                <c:pt idx="11" formatCode="0%">
                  <c:v>0.20379999999999998</c:v>
                </c:pt>
                <c:pt idx="12" formatCode="0%">
                  <c:v>0.23280000000000001</c:v>
                </c:pt>
                <c:pt idx="13" formatCode="0%">
                  <c:v>0.23620000000000002</c:v>
                </c:pt>
                <c:pt idx="15" formatCode="0%">
                  <c:v>0.18100000000000002</c:v>
                </c:pt>
                <c:pt idx="16" formatCode="0%">
                  <c:v>0.2059</c:v>
                </c:pt>
                <c:pt idx="17" formatCode="0%">
                  <c:v>0.25469999999999998</c:v>
                </c:pt>
                <c:pt idx="18" formatCode="0%">
                  <c:v>0.2021</c:v>
                </c:pt>
                <c:pt idx="19" formatCode="0%">
                  <c:v>0.20300000000000001</c:v>
                </c:pt>
                <c:pt idx="21" formatCode="0%">
                  <c:v>0.2114</c:v>
                </c:pt>
                <c:pt idx="22" formatCode="0%">
                  <c:v>0.19789999999999999</c:v>
                </c:pt>
                <c:pt idx="23" formatCode="0%">
                  <c:v>0.22059999999999999</c:v>
                </c:pt>
                <c:pt idx="24" formatCode="0%">
                  <c:v>0.24050000000000002</c:v>
                </c:pt>
                <c:pt idx="26" formatCode="0%">
                  <c:v>0.2238</c:v>
                </c:pt>
                <c:pt idx="27" formatCode="0%">
                  <c:v>0.20559999999999998</c:v>
                </c:pt>
                <c:pt idx="29" formatCode="0%">
                  <c:v>0.22359999999999999</c:v>
                </c:pt>
                <c:pt idx="30" formatCode="0%">
                  <c:v>0.2082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63E-4397-B58E-5E6B87217524}"/>
            </c:ext>
          </c:extLst>
        </c:ser>
        <c:ser>
          <c:idx val="1"/>
          <c:order val="1"/>
          <c:tx>
            <c:strRef>
              <c:f>tables!$H$370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E0000"/>
            </a:solidFill>
          </c:spPr>
          <c:invertIfNegative val="0"/>
          <c:dLbls>
            <c:dLbl>
              <c:idx val="0"/>
              <c:layout>
                <c:manualLayout>
                  <c:x val="2.7855153203342618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45-475D-AF3F-F6380FEA4A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3E-4397-B58E-5E6B872175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3E-4397-B58E-5E6B872175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3E-4397-B58E-5E6B872175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3E-4397-B58E-5E6B872175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3E-4397-B58E-5E6B8721752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3E-4397-B58E-5E6B8721752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63E-4397-B58E-5E6B8721752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tables!$I$370:$AM$370</c:f>
              <c:numCache>
                <c:formatCode>General</c:formatCode>
                <c:ptCount val="31"/>
                <c:pt idx="0" formatCode="#,#00%">
                  <c:v>0.11359999999999999</c:v>
                </c:pt>
                <c:pt idx="2" formatCode="0%">
                  <c:v>0.12</c:v>
                </c:pt>
                <c:pt idx="3" formatCode="0%">
                  <c:v>8.5500000000000007E-2</c:v>
                </c:pt>
                <c:pt idx="5" formatCode="0%">
                  <c:v>0.11460000000000001</c:v>
                </c:pt>
                <c:pt idx="6" formatCode="0%">
                  <c:v>0.13589999999999999</c:v>
                </c:pt>
                <c:pt idx="7" formatCode="0%">
                  <c:v>0.1235</c:v>
                </c:pt>
                <c:pt idx="8" formatCode="0%">
                  <c:v>0.1036</c:v>
                </c:pt>
                <c:pt idx="9" formatCode="0%">
                  <c:v>7.690000000000001E-2</c:v>
                </c:pt>
                <c:pt idx="11" formatCode="0%">
                  <c:v>0.1051</c:v>
                </c:pt>
                <c:pt idx="12" formatCode="0%">
                  <c:v>0.13789999999999999</c:v>
                </c:pt>
                <c:pt idx="13" formatCode="0%">
                  <c:v>0.1144</c:v>
                </c:pt>
                <c:pt idx="15" formatCode="0%">
                  <c:v>8.6199999999999999E-2</c:v>
                </c:pt>
                <c:pt idx="16" formatCode="0%">
                  <c:v>0.1081</c:v>
                </c:pt>
                <c:pt idx="17" formatCode="0%">
                  <c:v>0.16980000000000001</c:v>
                </c:pt>
                <c:pt idx="18" formatCode="0%">
                  <c:v>0.10640000000000001</c:v>
                </c:pt>
                <c:pt idx="19" formatCode="0%">
                  <c:v>0.1278</c:v>
                </c:pt>
                <c:pt idx="21" formatCode="0%">
                  <c:v>0.1226</c:v>
                </c:pt>
                <c:pt idx="22" formatCode="0%">
                  <c:v>0.1043</c:v>
                </c:pt>
                <c:pt idx="23" formatCode="0%">
                  <c:v>0.114</c:v>
                </c:pt>
                <c:pt idx="24" formatCode="0%">
                  <c:v>0.1139</c:v>
                </c:pt>
                <c:pt idx="26" formatCode="0%">
                  <c:v>0.1159</c:v>
                </c:pt>
                <c:pt idx="27" formatCode="0%">
                  <c:v>0.1119</c:v>
                </c:pt>
                <c:pt idx="29" formatCode="0%">
                  <c:v>0.1198</c:v>
                </c:pt>
                <c:pt idx="30" formatCode="0%">
                  <c:v>0.1104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63E-4397-B58E-5E6B87217524}"/>
            </c:ext>
          </c:extLst>
        </c:ser>
        <c:ser>
          <c:idx val="2"/>
          <c:order val="2"/>
          <c:tx>
            <c:strRef>
              <c:f>tables!$H$371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E45-475D-AF3F-F6380FEA4A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3E-4397-B58E-5E6B872175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3E-4397-B58E-5E6B872175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3E-4397-B58E-5E6B872175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3E-4397-B58E-5E6B872175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63E-4397-B58E-5E6B8721752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63E-4397-B58E-5E6B8721752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63E-4397-B58E-5E6B8721752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tables!$I$371:$AM$371</c:f>
              <c:numCache>
                <c:formatCode>General</c:formatCode>
                <c:ptCount val="31"/>
                <c:pt idx="0" formatCode="#,#00%">
                  <c:v>0.13150000000000001</c:v>
                </c:pt>
                <c:pt idx="2" formatCode="0%">
                  <c:v>0.1386</c:v>
                </c:pt>
                <c:pt idx="3" formatCode="0%">
                  <c:v>0.10039999999999999</c:v>
                </c:pt>
                <c:pt idx="5" formatCode="0%">
                  <c:v>0.15620000000000001</c:v>
                </c:pt>
                <c:pt idx="6" formatCode="0%">
                  <c:v>0.14630000000000001</c:v>
                </c:pt>
                <c:pt idx="7" formatCode="0%">
                  <c:v>0.1235</c:v>
                </c:pt>
                <c:pt idx="8" formatCode="0%">
                  <c:v>0.10640000000000001</c:v>
                </c:pt>
                <c:pt idx="9" formatCode="0%">
                  <c:v>0.1487</c:v>
                </c:pt>
                <c:pt idx="11" formatCode="0%">
                  <c:v>0.1348</c:v>
                </c:pt>
                <c:pt idx="12" formatCode="0%">
                  <c:v>0.14219999999999999</c:v>
                </c:pt>
                <c:pt idx="13" formatCode="0%">
                  <c:v>0.11070000000000001</c:v>
                </c:pt>
                <c:pt idx="15" formatCode="0%">
                  <c:v>0.1293</c:v>
                </c:pt>
                <c:pt idx="16" formatCode="0%">
                  <c:v>0.13</c:v>
                </c:pt>
                <c:pt idx="17" formatCode="0%">
                  <c:v>0.1321</c:v>
                </c:pt>
                <c:pt idx="18" formatCode="0%">
                  <c:v>0.13830000000000001</c:v>
                </c:pt>
                <c:pt idx="19" formatCode="0%">
                  <c:v>6.0199999999999997E-2</c:v>
                </c:pt>
                <c:pt idx="21" formatCode="0%">
                  <c:v>0.16070000000000001</c:v>
                </c:pt>
                <c:pt idx="22" formatCode="0%">
                  <c:v>0.12130000000000001</c:v>
                </c:pt>
                <c:pt idx="23" formatCode="0%">
                  <c:v>0.13239999999999999</c:v>
                </c:pt>
                <c:pt idx="24" formatCode="0%">
                  <c:v>9.2799999999999994E-2</c:v>
                </c:pt>
                <c:pt idx="26" formatCode="0%">
                  <c:v>0.1333</c:v>
                </c:pt>
                <c:pt idx="27" formatCode="0%">
                  <c:v>0.13019999999999998</c:v>
                </c:pt>
                <c:pt idx="29" formatCode="0%">
                  <c:v>0.14369999999999999</c:v>
                </c:pt>
                <c:pt idx="30" formatCode="0%">
                  <c:v>0.12509999999999999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63E-4397-B58E-5E6B87217524}"/>
            </c:ext>
          </c:extLst>
        </c:ser>
        <c:ser>
          <c:idx val="3"/>
          <c:order val="3"/>
          <c:tx>
            <c:strRef>
              <c:f>tables!$H$372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E45-475D-AF3F-F6380FEA4A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63E-4397-B58E-5E6B872175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63E-4397-B58E-5E6B872175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63E-4397-B58E-5E6B872175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63E-4397-B58E-5E6B872175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63E-4397-B58E-5E6B8721752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63E-4397-B58E-5E6B8721752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63E-4397-B58E-5E6B8721752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tables!$I$372:$AM$372</c:f>
              <c:numCache>
                <c:formatCode>General</c:formatCode>
                <c:ptCount val="31"/>
                <c:pt idx="0" formatCode="#,#00%">
                  <c:v>0.1426</c:v>
                </c:pt>
                <c:pt idx="2" formatCode="0%">
                  <c:v>0.1479</c:v>
                </c:pt>
                <c:pt idx="3" formatCode="0%">
                  <c:v>0.11900000000000001</c:v>
                </c:pt>
                <c:pt idx="5" formatCode="0%">
                  <c:v>0.1042</c:v>
                </c:pt>
                <c:pt idx="6" formatCode="0%">
                  <c:v>0.1429</c:v>
                </c:pt>
                <c:pt idx="7" formatCode="0%">
                  <c:v>0.1283</c:v>
                </c:pt>
                <c:pt idx="8" formatCode="0%">
                  <c:v>0.15689999999999998</c:v>
                </c:pt>
                <c:pt idx="9" formatCode="0%">
                  <c:v>0.18460000000000001</c:v>
                </c:pt>
                <c:pt idx="11" formatCode="0%">
                  <c:v>0.15609999999999999</c:v>
                </c:pt>
                <c:pt idx="12" formatCode="0%">
                  <c:v>0.10779999999999999</c:v>
                </c:pt>
                <c:pt idx="13" formatCode="0%">
                  <c:v>0.1255</c:v>
                </c:pt>
                <c:pt idx="15" formatCode="0%">
                  <c:v>0.19829999999999998</c:v>
                </c:pt>
                <c:pt idx="16" formatCode="0%">
                  <c:v>0.14800000000000002</c:v>
                </c:pt>
                <c:pt idx="17" formatCode="0%">
                  <c:v>7.5499999999999998E-2</c:v>
                </c:pt>
                <c:pt idx="18" formatCode="0%">
                  <c:v>0.11699999999999999</c:v>
                </c:pt>
                <c:pt idx="19" formatCode="0%">
                  <c:v>0.1429</c:v>
                </c:pt>
                <c:pt idx="21" formatCode="0%">
                  <c:v>0.13320000000000001</c:v>
                </c:pt>
                <c:pt idx="22" formatCode="0%">
                  <c:v>0.15109999999999998</c:v>
                </c:pt>
                <c:pt idx="23" formatCode="0%">
                  <c:v>0.14710000000000001</c:v>
                </c:pt>
                <c:pt idx="24" formatCode="0%">
                  <c:v>0.13919999999999999</c:v>
                </c:pt>
                <c:pt idx="26" formatCode="0%">
                  <c:v>0.127</c:v>
                </c:pt>
                <c:pt idx="27" formatCode="0%">
                  <c:v>0.1545</c:v>
                </c:pt>
                <c:pt idx="29" formatCode="0%">
                  <c:v>0.1198</c:v>
                </c:pt>
                <c:pt idx="30" formatCode="0%">
                  <c:v>0.15460000000000002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663E-4397-B58E-5E6B87217524}"/>
            </c:ext>
          </c:extLst>
        </c:ser>
        <c:ser>
          <c:idx val="4"/>
          <c:order val="4"/>
          <c:tx>
            <c:strRef>
              <c:f>tables!$H$373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D03B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E45-475D-AF3F-F6380FEA4A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63E-4397-B58E-5E6B872175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63E-4397-B58E-5E6B872175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63E-4397-B58E-5E6B872175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663E-4397-B58E-5E6B872175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63E-4397-B58E-5E6B8721752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63E-4397-B58E-5E6B8721752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63E-4397-B58E-5E6B8721752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tables!$I$373:$AM$373</c:f>
              <c:numCache>
                <c:formatCode>General</c:formatCode>
                <c:ptCount val="31"/>
                <c:pt idx="0" formatCode="#,#00%">
                  <c:v>0.1653</c:v>
                </c:pt>
                <c:pt idx="2" formatCode="0%">
                  <c:v>0.16059999999999999</c:v>
                </c:pt>
                <c:pt idx="3" formatCode="0%">
                  <c:v>0.18590000000000001</c:v>
                </c:pt>
                <c:pt idx="5" formatCode="0%">
                  <c:v>0.1875</c:v>
                </c:pt>
                <c:pt idx="6" formatCode="0%">
                  <c:v>0.15679999999999999</c:v>
                </c:pt>
                <c:pt idx="7" formatCode="0%">
                  <c:v>0.14249999999999999</c:v>
                </c:pt>
                <c:pt idx="8" formatCode="0%">
                  <c:v>0.17929999999999999</c:v>
                </c:pt>
                <c:pt idx="9" formatCode="0%">
                  <c:v>0.17949999999999999</c:v>
                </c:pt>
                <c:pt idx="11" formatCode="0%">
                  <c:v>0.16769999999999999</c:v>
                </c:pt>
                <c:pt idx="12" formatCode="0%">
                  <c:v>0.1681</c:v>
                </c:pt>
                <c:pt idx="13" formatCode="0%">
                  <c:v>0.15869999999999998</c:v>
                </c:pt>
                <c:pt idx="15" formatCode="0%">
                  <c:v>0.14660000000000001</c:v>
                </c:pt>
                <c:pt idx="16" formatCode="0%">
                  <c:v>0.1802</c:v>
                </c:pt>
                <c:pt idx="17" formatCode="0%">
                  <c:v>0.16039999999999999</c:v>
                </c:pt>
                <c:pt idx="18" formatCode="0%">
                  <c:v>0.18090000000000001</c:v>
                </c:pt>
                <c:pt idx="19" formatCode="0%">
                  <c:v>0.18049999999999999</c:v>
                </c:pt>
                <c:pt idx="21" formatCode="0%">
                  <c:v>0.1522</c:v>
                </c:pt>
                <c:pt idx="22" formatCode="0%">
                  <c:v>0.18940000000000001</c:v>
                </c:pt>
                <c:pt idx="23" formatCode="0%">
                  <c:v>0.17280000000000001</c:v>
                </c:pt>
                <c:pt idx="24" formatCode="0%">
                  <c:v>0.13500000000000001</c:v>
                </c:pt>
                <c:pt idx="26" formatCode="0%">
                  <c:v>0.16350000000000001</c:v>
                </c:pt>
                <c:pt idx="27" formatCode="0%">
                  <c:v>0.16670000000000001</c:v>
                </c:pt>
                <c:pt idx="29" formatCode="0%">
                  <c:v>0.15970000000000001</c:v>
                </c:pt>
                <c:pt idx="30" formatCode="0%">
                  <c:v>0.16820000000000002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663E-4397-B58E-5E6B87217524}"/>
            </c:ext>
          </c:extLst>
        </c:ser>
        <c:ser>
          <c:idx val="5"/>
          <c:order val="5"/>
          <c:tx>
            <c:strRef>
              <c:f>tables!$H$374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E45-475D-AF3F-F6380FEA4A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663E-4397-B58E-5E6B872175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63E-4397-B58E-5E6B872175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663E-4397-B58E-5E6B872175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663E-4397-B58E-5E6B872175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663E-4397-B58E-5E6B8721752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663E-4397-B58E-5E6B8721752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663E-4397-B58E-5E6B8721752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tables!$I$374:$AM$374</c:f>
              <c:numCache>
                <c:formatCode>General</c:formatCode>
                <c:ptCount val="31"/>
                <c:pt idx="0" formatCode="#,#00%">
                  <c:v>0.10060000000000001</c:v>
                </c:pt>
                <c:pt idx="2" formatCode="0%">
                  <c:v>8.9600000000000013E-2</c:v>
                </c:pt>
                <c:pt idx="3" formatCode="0%">
                  <c:v>0.1487</c:v>
                </c:pt>
                <c:pt idx="5" formatCode="0%">
                  <c:v>6.25E-2</c:v>
                </c:pt>
                <c:pt idx="6" formatCode="0%">
                  <c:v>0.10800000000000001</c:v>
                </c:pt>
                <c:pt idx="7" formatCode="0%">
                  <c:v>0.1164</c:v>
                </c:pt>
                <c:pt idx="8" formatCode="0%">
                  <c:v>9.5199999999999993E-2</c:v>
                </c:pt>
                <c:pt idx="9" formatCode="0%">
                  <c:v>0.1026</c:v>
                </c:pt>
                <c:pt idx="11" formatCode="0%">
                  <c:v>9.1300000000000006E-2</c:v>
                </c:pt>
                <c:pt idx="12" formatCode="0%">
                  <c:v>0.125</c:v>
                </c:pt>
                <c:pt idx="13" formatCode="0%">
                  <c:v>0.107</c:v>
                </c:pt>
                <c:pt idx="15" formatCode="0%">
                  <c:v>7.7600000000000002E-2</c:v>
                </c:pt>
                <c:pt idx="16" formatCode="0%">
                  <c:v>9.01E-2</c:v>
                </c:pt>
                <c:pt idx="17" formatCode="0%">
                  <c:v>0.1321</c:v>
                </c:pt>
                <c:pt idx="18" formatCode="0%">
                  <c:v>0.1489</c:v>
                </c:pt>
                <c:pt idx="19" formatCode="0%">
                  <c:v>0.12029999999999999</c:v>
                </c:pt>
                <c:pt idx="21" formatCode="0%">
                  <c:v>0.10150000000000001</c:v>
                </c:pt>
                <c:pt idx="22" formatCode="0%">
                  <c:v>0.1085</c:v>
                </c:pt>
                <c:pt idx="23" formatCode="0%">
                  <c:v>8.09E-2</c:v>
                </c:pt>
                <c:pt idx="24" formatCode="0%">
                  <c:v>0.10550000000000001</c:v>
                </c:pt>
                <c:pt idx="26" formatCode="0%">
                  <c:v>0.1016</c:v>
                </c:pt>
                <c:pt idx="27" formatCode="0%">
                  <c:v>9.98E-2</c:v>
                </c:pt>
                <c:pt idx="29" formatCode="0%">
                  <c:v>9.7799999999999998E-2</c:v>
                </c:pt>
                <c:pt idx="30" formatCode="0%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663E-4397-B58E-5E6B87217524}"/>
            </c:ext>
          </c:extLst>
        </c:ser>
        <c:ser>
          <c:idx val="6"/>
          <c:order val="6"/>
          <c:tx>
            <c:strRef>
              <c:f>tables!$H$375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75DD75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2E45-475D-AF3F-F6380FEA4A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63E-4397-B58E-5E6B872175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63E-4397-B58E-5E6B872175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663E-4397-B58E-5E6B872175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663E-4397-B58E-5E6B872175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63E-4397-B58E-5E6B8721752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663E-4397-B58E-5E6B8721752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663E-4397-B58E-5E6B8721752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tables!$I$375:$AM$375</c:f>
              <c:numCache>
                <c:formatCode>General</c:formatCode>
                <c:ptCount val="31"/>
                <c:pt idx="0" formatCode="#,#00%">
                  <c:v>6.4000000000000001E-2</c:v>
                </c:pt>
                <c:pt idx="2" formatCode="0%">
                  <c:v>6.3399999999999998E-2</c:v>
                </c:pt>
                <c:pt idx="3" formatCode="0%">
                  <c:v>6.6900000000000001E-2</c:v>
                </c:pt>
                <c:pt idx="5" formatCode="0%">
                  <c:v>4.1700000000000001E-2</c:v>
                </c:pt>
                <c:pt idx="6" formatCode="0%">
                  <c:v>5.9200000000000003E-2</c:v>
                </c:pt>
                <c:pt idx="7" formatCode="0%">
                  <c:v>6.8900000000000003E-2</c:v>
                </c:pt>
                <c:pt idx="8" formatCode="0%">
                  <c:v>6.7199999999999996E-2</c:v>
                </c:pt>
                <c:pt idx="9" formatCode="0%">
                  <c:v>7.690000000000001E-2</c:v>
                </c:pt>
                <c:pt idx="11" formatCode="0%">
                  <c:v>7.22E-2</c:v>
                </c:pt>
                <c:pt idx="12" formatCode="0%">
                  <c:v>3.4500000000000003E-2</c:v>
                </c:pt>
                <c:pt idx="13" formatCode="0%">
                  <c:v>6.2699999999999992E-2</c:v>
                </c:pt>
                <c:pt idx="15" formatCode="0%">
                  <c:v>8.6199999999999999E-2</c:v>
                </c:pt>
                <c:pt idx="16" formatCode="0%">
                  <c:v>7.0800000000000002E-2</c:v>
                </c:pt>
                <c:pt idx="17" formatCode="0%">
                  <c:v>4.7199999999999999E-2</c:v>
                </c:pt>
                <c:pt idx="18" formatCode="0%">
                  <c:v>3.1899999999999998E-2</c:v>
                </c:pt>
                <c:pt idx="19" formatCode="0%">
                  <c:v>8.2699999999999996E-2</c:v>
                </c:pt>
                <c:pt idx="21" formatCode="0%">
                  <c:v>4.8600000000000004E-2</c:v>
                </c:pt>
                <c:pt idx="22" formatCode="0%">
                  <c:v>6.6000000000000003E-2</c:v>
                </c:pt>
                <c:pt idx="23" formatCode="0%">
                  <c:v>5.8799999999999998E-2</c:v>
                </c:pt>
                <c:pt idx="24" formatCode="0%">
                  <c:v>9.6999999999999989E-2</c:v>
                </c:pt>
                <c:pt idx="26" formatCode="0%">
                  <c:v>6.3500000000000001E-2</c:v>
                </c:pt>
                <c:pt idx="27" formatCode="0%">
                  <c:v>6.4500000000000002E-2</c:v>
                </c:pt>
                <c:pt idx="29" formatCode="0%">
                  <c:v>6.3899999999999998E-2</c:v>
                </c:pt>
                <c:pt idx="30" formatCode="0%">
                  <c:v>6.4100000000000004E-2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663E-4397-B58E-5E6B87217524}"/>
            </c:ext>
          </c:extLst>
        </c:ser>
        <c:ser>
          <c:idx val="7"/>
          <c:order val="7"/>
          <c:tx>
            <c:strRef>
              <c:f>tables!$H$376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E45-475D-AF3F-F6380FEA4A8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663E-4397-B58E-5E6B872175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63E-4397-B58E-5E6B872175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663E-4397-B58E-5E6B872175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663E-4397-B58E-5E6B872175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663E-4397-B58E-5E6B872175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663E-4397-B58E-5E6B872175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663E-4397-B58E-5E6B872175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663E-4397-B58E-5E6B8721752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663E-4397-B58E-5E6B8721752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663E-4397-B58E-5E6B8721752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663E-4397-B58E-5E6B8721752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tables!$I$376:$AM$376</c:f>
              <c:numCache>
                <c:formatCode>General</c:formatCode>
                <c:ptCount val="31"/>
                <c:pt idx="0" formatCode="#,#00%">
                  <c:v>3.7900000000000003E-2</c:v>
                </c:pt>
                <c:pt idx="2" formatCode="0%">
                  <c:v>3.6299999999999999E-2</c:v>
                </c:pt>
                <c:pt idx="3" formatCode="0%">
                  <c:v>4.4600000000000001E-2</c:v>
                </c:pt>
                <c:pt idx="5" formatCode="0%">
                  <c:v>5.1999999999999998E-3</c:v>
                </c:pt>
                <c:pt idx="6" formatCode="0%">
                  <c:v>3.8300000000000001E-2</c:v>
                </c:pt>
                <c:pt idx="7" formatCode="0%">
                  <c:v>4.7500000000000001E-2</c:v>
                </c:pt>
                <c:pt idx="8" formatCode="0%">
                  <c:v>4.2000000000000003E-2</c:v>
                </c:pt>
                <c:pt idx="9" formatCode="0%">
                  <c:v>4.0999999999999995E-2</c:v>
                </c:pt>
                <c:pt idx="11" formatCode="0%">
                  <c:v>4.1399999999999999E-2</c:v>
                </c:pt>
                <c:pt idx="12" formatCode="0%">
                  <c:v>2.5899999999999999E-2</c:v>
                </c:pt>
                <c:pt idx="13" formatCode="0%">
                  <c:v>3.6900000000000002E-2</c:v>
                </c:pt>
                <c:pt idx="15" formatCode="0%">
                  <c:v>6.9000000000000006E-2</c:v>
                </c:pt>
                <c:pt idx="16" formatCode="0%">
                  <c:v>3.8599999999999995E-2</c:v>
                </c:pt>
                <c:pt idx="17" formatCode="0%">
                  <c:v>1.89E-2</c:v>
                </c:pt>
                <c:pt idx="18" formatCode="0%">
                  <c:v>3.1899999999999998E-2</c:v>
                </c:pt>
                <c:pt idx="19" formatCode="0%">
                  <c:v>4.5100000000000001E-2</c:v>
                </c:pt>
                <c:pt idx="21" formatCode="0%">
                  <c:v>3.5900000000000001E-2</c:v>
                </c:pt>
                <c:pt idx="22" formatCode="0%">
                  <c:v>2.98E-2</c:v>
                </c:pt>
                <c:pt idx="23" formatCode="0%">
                  <c:v>4.7800000000000002E-2</c:v>
                </c:pt>
                <c:pt idx="24" formatCode="0%">
                  <c:v>4.6399999999999997E-2</c:v>
                </c:pt>
                <c:pt idx="26" formatCode="0%">
                  <c:v>4.2900000000000001E-2</c:v>
                </c:pt>
                <c:pt idx="27" formatCode="0%">
                  <c:v>3.4099999999999998E-2</c:v>
                </c:pt>
                <c:pt idx="29" formatCode="0%">
                  <c:v>4.5899999999999996E-2</c:v>
                </c:pt>
                <c:pt idx="30" formatCode="0%">
                  <c:v>3.3599999999999998E-2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B-663E-4397-B58E-5E6B87217524}"/>
            </c:ext>
          </c:extLst>
        </c:ser>
        <c:ser>
          <c:idx val="8"/>
          <c:order val="8"/>
          <c:tx>
            <c:strRef>
              <c:f>tables!$H$377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663E-4397-B58E-5E6B8721752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663E-4397-B58E-5E6B8721752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663E-4397-B58E-5E6B8721752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663E-4397-B58E-5E6B872175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663E-4397-B58E-5E6B872175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663E-4397-B58E-5E6B872175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663E-4397-B58E-5E6B872175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663E-4397-B58E-5E6B872175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663E-4397-B58E-5E6B872175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663E-4397-B58E-5E6B872175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663E-4397-B58E-5E6B872175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663E-4397-B58E-5E6B8721752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663E-4397-B58E-5E6B8721752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663E-4397-B58E-5E6B8721752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663E-4397-B58E-5E6B8721752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663E-4397-B58E-5E6B8721752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663E-4397-B58E-5E6B8721752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663E-4397-B58E-5E6B87217524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663E-4397-B58E-5E6B8721752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663E-4397-B58E-5E6B87217524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663E-4397-B58E-5E6B8721752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663E-4397-B58E-5E6B8721752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663E-4397-B58E-5E6B8721752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663E-4397-B58E-5E6B8721752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663E-4397-B58E-5E6B87217524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663E-4397-B58E-5E6B87217524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663E-4397-B58E-5E6B8721752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663E-4397-B58E-5E6B87217524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663E-4397-B58E-5E6B87217524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663E-4397-B58E-5E6B8721752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tables!$I$377:$AM$377</c:f>
              <c:numCache>
                <c:formatCode>General</c:formatCode>
                <c:ptCount val="31"/>
                <c:pt idx="0" formatCode="#,#00%">
                  <c:v>1.8600000000000002E-2</c:v>
                </c:pt>
                <c:pt idx="2" formatCode="0%">
                  <c:v>1.9400000000000001E-2</c:v>
                </c:pt>
                <c:pt idx="3" formatCode="0%">
                  <c:v>1.49E-2</c:v>
                </c:pt>
                <c:pt idx="5" formatCode="0%">
                  <c:v>0</c:v>
                </c:pt>
                <c:pt idx="6" formatCode="0%">
                  <c:v>1.3899999999999999E-2</c:v>
                </c:pt>
                <c:pt idx="7" formatCode="0%">
                  <c:v>2.1400000000000002E-2</c:v>
                </c:pt>
                <c:pt idx="8" formatCode="0%">
                  <c:v>2.7999999999999997E-2</c:v>
                </c:pt>
                <c:pt idx="9" formatCode="0%">
                  <c:v>2.0499999999999997E-2</c:v>
                </c:pt>
                <c:pt idx="11" formatCode="0%">
                  <c:v>1.5900000000000001E-2</c:v>
                </c:pt>
                <c:pt idx="12" formatCode="0%">
                  <c:v>2.5899999999999999E-2</c:v>
                </c:pt>
                <c:pt idx="13" formatCode="0%">
                  <c:v>2.2099999999999998E-2</c:v>
                </c:pt>
                <c:pt idx="15" formatCode="0%">
                  <c:v>8.6E-3</c:v>
                </c:pt>
                <c:pt idx="16" formatCode="0%">
                  <c:v>1.67E-2</c:v>
                </c:pt>
                <c:pt idx="17" formatCode="0%">
                  <c:v>9.3999999999999986E-3</c:v>
                </c:pt>
                <c:pt idx="18" formatCode="0%">
                  <c:v>4.2599999999999999E-2</c:v>
                </c:pt>
                <c:pt idx="19" formatCode="0%">
                  <c:v>2.2599999999999999E-2</c:v>
                </c:pt>
                <c:pt idx="21" formatCode="0%">
                  <c:v>2.3300000000000001E-2</c:v>
                </c:pt>
                <c:pt idx="22" formatCode="0%">
                  <c:v>1.9099999999999999E-2</c:v>
                </c:pt>
                <c:pt idx="23" formatCode="0%">
                  <c:v>1.1000000000000001E-2</c:v>
                </c:pt>
                <c:pt idx="24" formatCode="0%">
                  <c:v>1.6899999999999998E-2</c:v>
                </c:pt>
                <c:pt idx="26" formatCode="0%">
                  <c:v>1.7500000000000002E-2</c:v>
                </c:pt>
                <c:pt idx="27" formatCode="0%">
                  <c:v>1.95E-2</c:v>
                </c:pt>
                <c:pt idx="29" formatCode="0%">
                  <c:v>1.8000000000000002E-2</c:v>
                </c:pt>
                <c:pt idx="30" formatCode="0%">
                  <c:v>1.89E-2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A-663E-4397-B58E-5E6B87217524}"/>
            </c:ext>
          </c:extLst>
        </c:ser>
        <c:ser>
          <c:idx val="9"/>
          <c:order val="9"/>
          <c:tx>
            <c:strRef>
              <c:f>tables!$H$378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tables!$I$378:$AM$378</c:f>
              <c:numCache>
                <c:formatCode>General</c:formatCode>
                <c:ptCount val="31"/>
                <c:pt idx="0" formatCode="#,#00%">
                  <c:v>6.1999999999999998E-3</c:v>
                </c:pt>
                <c:pt idx="2" formatCode="0%">
                  <c:v>5.8999999999999999E-3</c:v>
                </c:pt>
                <c:pt idx="3" formatCode="0%">
                  <c:v>7.4000000000000003E-3</c:v>
                </c:pt>
                <c:pt idx="5" formatCode="0%">
                  <c:v>5.1999999999999998E-3</c:v>
                </c:pt>
                <c:pt idx="6" formatCode="0%">
                  <c:v>0</c:v>
                </c:pt>
                <c:pt idx="7" formatCode="0%">
                  <c:v>1.43E-2</c:v>
                </c:pt>
                <c:pt idx="8" formatCode="0%">
                  <c:v>2.8000000000000004E-3</c:v>
                </c:pt>
                <c:pt idx="9" formatCode="0%">
                  <c:v>5.1000000000000004E-3</c:v>
                </c:pt>
                <c:pt idx="11" formatCode="0%">
                  <c:v>4.1999999999999997E-3</c:v>
                </c:pt>
                <c:pt idx="12" formatCode="0%">
                  <c:v>0</c:v>
                </c:pt>
                <c:pt idx="13" formatCode="0%">
                  <c:v>1.8500000000000003E-2</c:v>
                </c:pt>
                <c:pt idx="15" formatCode="0%">
                  <c:v>0</c:v>
                </c:pt>
                <c:pt idx="16" formatCode="0%">
                  <c:v>5.1000000000000004E-3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7.4999999999999997E-3</c:v>
                </c:pt>
                <c:pt idx="21" formatCode="0%">
                  <c:v>6.3E-3</c:v>
                </c:pt>
                <c:pt idx="22" formatCode="0%">
                  <c:v>4.3E-3</c:v>
                </c:pt>
                <c:pt idx="23" formatCode="0%">
                  <c:v>1.1000000000000001E-2</c:v>
                </c:pt>
                <c:pt idx="24" formatCode="0%">
                  <c:v>4.1999999999999997E-3</c:v>
                </c:pt>
                <c:pt idx="26" formatCode="0%">
                  <c:v>4.7999999999999996E-3</c:v>
                </c:pt>
                <c:pt idx="27" formatCode="0%">
                  <c:v>7.3000000000000001E-3</c:v>
                </c:pt>
                <c:pt idx="29" formatCode="0%">
                  <c:v>4.0000000000000001E-3</c:v>
                </c:pt>
                <c:pt idx="30" formatCode="0%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B-663E-4397-B58E-5E6B87217524}"/>
            </c:ext>
          </c:extLst>
        </c:ser>
        <c:ser>
          <c:idx val="10"/>
          <c:order val="10"/>
          <c:tx>
            <c:strRef>
              <c:f>tables!$H$379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tables!$I$379:$AM$379</c:f>
              <c:numCache>
                <c:formatCode>General</c:formatCode>
                <c:ptCount val="31"/>
                <c:pt idx="0" formatCode="#,#00%">
                  <c:v>6.1999999999999998E-3</c:v>
                </c:pt>
                <c:pt idx="2" formatCode="0%">
                  <c:v>5.1000000000000004E-3</c:v>
                </c:pt>
                <c:pt idx="3" formatCode="0%">
                  <c:v>1.1200000000000002E-2</c:v>
                </c:pt>
                <c:pt idx="5" formatCode="0%">
                  <c:v>1.5600000000000001E-2</c:v>
                </c:pt>
                <c:pt idx="6" formatCode="0%">
                  <c:v>6.9999999999999993E-3</c:v>
                </c:pt>
                <c:pt idx="7" formatCode="0%">
                  <c:v>0</c:v>
                </c:pt>
                <c:pt idx="8" formatCode="0%">
                  <c:v>8.3999999999999995E-3</c:v>
                </c:pt>
                <c:pt idx="9" formatCode="0%">
                  <c:v>5.1000000000000004E-3</c:v>
                </c:pt>
                <c:pt idx="11" formatCode="0%">
                  <c:v>7.4000000000000003E-3</c:v>
                </c:pt>
                <c:pt idx="12" formatCode="0%">
                  <c:v>0</c:v>
                </c:pt>
                <c:pt idx="13" formatCode="0%">
                  <c:v>7.4000000000000003E-3</c:v>
                </c:pt>
                <c:pt idx="15" formatCode="0%">
                  <c:v>1.72E-2</c:v>
                </c:pt>
                <c:pt idx="16" formatCode="0%">
                  <c:v>6.4000000000000003E-3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7.4999999999999997E-3</c:v>
                </c:pt>
                <c:pt idx="21" formatCode="0%">
                  <c:v>4.1999999999999997E-3</c:v>
                </c:pt>
                <c:pt idx="22" formatCode="0%">
                  <c:v>8.5000000000000006E-3</c:v>
                </c:pt>
                <c:pt idx="23" formatCode="0%">
                  <c:v>3.7000000000000002E-3</c:v>
                </c:pt>
                <c:pt idx="24" formatCode="0%">
                  <c:v>8.3999999999999995E-3</c:v>
                </c:pt>
                <c:pt idx="26" formatCode="0%">
                  <c:v>6.3E-3</c:v>
                </c:pt>
                <c:pt idx="27" formatCode="0%">
                  <c:v>6.0999999999999995E-3</c:v>
                </c:pt>
                <c:pt idx="29" formatCode="0%">
                  <c:v>4.0000000000000001E-3</c:v>
                </c:pt>
                <c:pt idx="30" formatCode="0%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C-663E-4397-B58E-5E6B872175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77392"/>
        <c:axId val="346082096"/>
      </c:barChart>
      <c:catAx>
        <c:axId val="34607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082096"/>
        <c:crosses val="autoZero"/>
        <c:auto val="1"/>
        <c:lblAlgn val="ctr"/>
        <c:lblOffset val="100"/>
        <c:noMultiLvlLbl val="0"/>
      </c:catAx>
      <c:valAx>
        <c:axId val="34608209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7739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tables!$H$6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00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tables!$I$6:$AM$6</c:f>
              <c:numCache>
                <c:formatCode>General</c:formatCode>
                <c:ptCount val="31"/>
                <c:pt idx="0" formatCode="#,#00%">
                  <c:v>8.3000000000000001E-3</c:v>
                </c:pt>
                <c:pt idx="2" formatCode="0%">
                  <c:v>7.6E-3</c:v>
                </c:pt>
                <c:pt idx="3" formatCode="0%">
                  <c:v>1.1200000000000002E-2</c:v>
                </c:pt>
                <c:pt idx="5" formatCode="0%">
                  <c:v>5.1999999999999998E-3</c:v>
                </c:pt>
                <c:pt idx="6" formatCode="0%">
                  <c:v>6.9999999999999993E-3</c:v>
                </c:pt>
                <c:pt idx="7" formatCode="0%">
                  <c:v>7.0999999999999995E-3</c:v>
                </c:pt>
                <c:pt idx="8" formatCode="0%">
                  <c:v>1.3999999999999999E-2</c:v>
                </c:pt>
                <c:pt idx="9" formatCode="0%">
                  <c:v>5.1000000000000004E-3</c:v>
                </c:pt>
                <c:pt idx="11" formatCode="0%">
                  <c:v>9.5999999999999992E-3</c:v>
                </c:pt>
                <c:pt idx="12" formatCode="0%">
                  <c:v>4.3E-3</c:v>
                </c:pt>
                <c:pt idx="13" formatCode="0%">
                  <c:v>7.4000000000000003E-3</c:v>
                </c:pt>
                <c:pt idx="15" formatCode="0%">
                  <c:v>1.72E-2</c:v>
                </c:pt>
                <c:pt idx="16" formatCode="0%">
                  <c:v>9.0000000000000011E-3</c:v>
                </c:pt>
                <c:pt idx="17" formatCode="0%">
                  <c:v>9.3999999999999986E-3</c:v>
                </c:pt>
                <c:pt idx="18" formatCode="0%">
                  <c:v>0</c:v>
                </c:pt>
                <c:pt idx="19" formatCode="0%">
                  <c:v>7.4999999999999997E-3</c:v>
                </c:pt>
                <c:pt idx="21" formatCode="0%">
                  <c:v>1.2699999999999999E-2</c:v>
                </c:pt>
                <c:pt idx="22" formatCode="0%">
                  <c:v>4.3E-3</c:v>
                </c:pt>
                <c:pt idx="23" formatCode="0%">
                  <c:v>3.7000000000000002E-3</c:v>
                </c:pt>
                <c:pt idx="24" formatCode="0%">
                  <c:v>1.2699999999999999E-2</c:v>
                </c:pt>
                <c:pt idx="26" formatCode="0%">
                  <c:v>1.2699999999999999E-2</c:v>
                </c:pt>
                <c:pt idx="27" formatCode="0%">
                  <c:v>4.8999999999999998E-3</c:v>
                </c:pt>
                <c:pt idx="29" formatCode="0%">
                  <c:v>1.2E-2</c:v>
                </c:pt>
                <c:pt idx="30" formatCode="0%">
                  <c:v>6.3E-3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13-4E04-B658-F47A0DA47BE2}"/>
            </c:ext>
          </c:extLst>
        </c:ser>
        <c:ser>
          <c:idx val="1"/>
          <c:order val="1"/>
          <c:tx>
            <c:strRef>
              <c:f>tables!$H$7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00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tables!$I$7:$AM$7</c:f>
              <c:numCache>
                <c:formatCode>General</c:formatCode>
                <c:ptCount val="31"/>
                <c:pt idx="0" formatCode="#,#00%">
                  <c:v>6.1999999999999998E-3</c:v>
                </c:pt>
                <c:pt idx="2" formatCode="0%">
                  <c:v>7.6E-3</c:v>
                </c:pt>
                <c:pt idx="3" formatCode="0%">
                  <c:v>0</c:v>
                </c:pt>
                <c:pt idx="5" formatCode="0%">
                  <c:v>5.1999999999999998E-3</c:v>
                </c:pt>
                <c:pt idx="6" formatCode="0%">
                  <c:v>0</c:v>
                </c:pt>
                <c:pt idx="7" formatCode="0%">
                  <c:v>1.1899999999999999E-2</c:v>
                </c:pt>
                <c:pt idx="8" formatCode="0%">
                  <c:v>2.8000000000000004E-3</c:v>
                </c:pt>
                <c:pt idx="9" formatCode="0%">
                  <c:v>1.03E-2</c:v>
                </c:pt>
                <c:pt idx="11" formatCode="0%">
                  <c:v>5.3E-3</c:v>
                </c:pt>
                <c:pt idx="12" formatCode="0%">
                  <c:v>1.29E-2</c:v>
                </c:pt>
                <c:pt idx="13" formatCode="0%">
                  <c:v>3.7000000000000002E-3</c:v>
                </c:pt>
                <c:pt idx="15" formatCode="0%">
                  <c:v>8.6E-3</c:v>
                </c:pt>
                <c:pt idx="16" formatCode="0%">
                  <c:v>5.1000000000000004E-3</c:v>
                </c:pt>
                <c:pt idx="17" formatCode="0%">
                  <c:v>1.89E-2</c:v>
                </c:pt>
                <c:pt idx="18" formatCode="0%">
                  <c:v>1.06E-2</c:v>
                </c:pt>
                <c:pt idx="19" formatCode="0%">
                  <c:v>0</c:v>
                </c:pt>
                <c:pt idx="21" formatCode="0%">
                  <c:v>6.3E-3</c:v>
                </c:pt>
                <c:pt idx="22" formatCode="0%">
                  <c:v>2.0999999999999999E-3</c:v>
                </c:pt>
                <c:pt idx="23" formatCode="0%">
                  <c:v>1.1000000000000001E-2</c:v>
                </c:pt>
                <c:pt idx="24" formatCode="0%">
                  <c:v>8.3999999999999995E-3</c:v>
                </c:pt>
                <c:pt idx="26" formatCode="0%">
                  <c:v>4.7999999999999996E-3</c:v>
                </c:pt>
                <c:pt idx="27" formatCode="0%">
                  <c:v>7.3000000000000001E-3</c:v>
                </c:pt>
                <c:pt idx="29" formatCode="0%">
                  <c:v>0</c:v>
                </c:pt>
                <c:pt idx="30" formatCode="0%">
                  <c:v>9.4999999999999998E-3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13-4E04-B658-F47A0DA47BE2}"/>
            </c:ext>
          </c:extLst>
        </c:ser>
        <c:ser>
          <c:idx val="2"/>
          <c:order val="2"/>
          <c:tx>
            <c:strRef>
              <c:f>tables!$H$8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E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13-4E04-B658-F47A0DA47B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13-4E04-B658-F47A0DA47BE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13-4E04-B658-F47A0DA47BE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13-4E04-B658-F47A0DA47B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13-4E04-B658-F47A0DA47BE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13-4E04-B658-F47A0DA47BE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B13-4E04-B658-F47A0DA47BE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B13-4E04-B658-F47A0DA47BE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B13-4E04-B658-F47A0DA47BE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B13-4E04-B658-F47A0DA47BE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B13-4E04-B658-F47A0DA47BE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B13-4E04-B658-F47A0DA47BE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B13-4E04-B658-F47A0DA47BE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B13-4E04-B658-F47A0DA47BE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B13-4E04-B658-F47A0DA47BE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B13-4E04-B658-F47A0DA47BE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B13-4E04-B658-F47A0DA47BE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B13-4E04-B658-F47A0DA47BE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B13-4E04-B658-F47A0DA47BE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B13-4E04-B658-F47A0DA47BE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B13-4E04-B658-F47A0DA47BE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B13-4E04-B658-F47A0DA47B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tables!$I$8:$AM$8</c:f>
              <c:numCache>
                <c:formatCode>General</c:formatCode>
                <c:ptCount val="31"/>
                <c:pt idx="0" formatCode="#,#00%">
                  <c:v>2.6200000000000001E-2</c:v>
                </c:pt>
                <c:pt idx="2" formatCode="0%">
                  <c:v>2.6200000000000001E-2</c:v>
                </c:pt>
                <c:pt idx="3" formatCode="0%">
                  <c:v>2.6000000000000002E-2</c:v>
                </c:pt>
                <c:pt idx="5" formatCode="0%">
                  <c:v>2.0799999999999999E-2</c:v>
                </c:pt>
                <c:pt idx="6" formatCode="0%">
                  <c:v>3.4799999999999998E-2</c:v>
                </c:pt>
                <c:pt idx="7" formatCode="0%">
                  <c:v>1.66E-2</c:v>
                </c:pt>
                <c:pt idx="8" formatCode="0%">
                  <c:v>3.3599999999999998E-2</c:v>
                </c:pt>
                <c:pt idx="9" formatCode="0%">
                  <c:v>2.5600000000000001E-2</c:v>
                </c:pt>
                <c:pt idx="11" formatCode="0%">
                  <c:v>2.5499999999999998E-2</c:v>
                </c:pt>
                <c:pt idx="12" formatCode="0%">
                  <c:v>1.72E-2</c:v>
                </c:pt>
                <c:pt idx="13" formatCode="0%">
                  <c:v>3.6900000000000002E-2</c:v>
                </c:pt>
                <c:pt idx="15" formatCode="0%">
                  <c:v>4.3099999999999999E-2</c:v>
                </c:pt>
                <c:pt idx="16" formatCode="0%">
                  <c:v>1.9299999999999998E-2</c:v>
                </c:pt>
                <c:pt idx="17" formatCode="0%">
                  <c:v>3.7699999999999997E-2</c:v>
                </c:pt>
                <c:pt idx="18" formatCode="0%">
                  <c:v>0</c:v>
                </c:pt>
                <c:pt idx="19" formatCode="0%">
                  <c:v>5.2600000000000001E-2</c:v>
                </c:pt>
                <c:pt idx="21" formatCode="0%">
                  <c:v>2.75E-2</c:v>
                </c:pt>
                <c:pt idx="22" formatCode="0%">
                  <c:v>3.4000000000000002E-2</c:v>
                </c:pt>
                <c:pt idx="23" formatCode="0%">
                  <c:v>2.2099999999999998E-2</c:v>
                </c:pt>
                <c:pt idx="24" formatCode="0%">
                  <c:v>1.2699999999999999E-2</c:v>
                </c:pt>
                <c:pt idx="26" formatCode="0%">
                  <c:v>3.6499999999999998E-2</c:v>
                </c:pt>
                <c:pt idx="27" formatCode="0%">
                  <c:v>1.8200000000000001E-2</c:v>
                </c:pt>
                <c:pt idx="29" formatCode="0%">
                  <c:v>4.3899999999999995E-2</c:v>
                </c:pt>
                <c:pt idx="30" formatCode="0%">
                  <c:v>1.6799999999999999E-2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B13-4E04-B658-F47A0DA47BE2}"/>
            </c:ext>
          </c:extLst>
        </c:ser>
        <c:ser>
          <c:idx val="3"/>
          <c:order val="3"/>
          <c:tx>
            <c:strRef>
              <c:f>tables!$H$9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29E-4F92-9DD0-07DA37F7265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B13-4E04-B658-F47A0DA47B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B13-4E04-B658-F47A0DA47BE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B13-4E04-B658-F47A0DA47BE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B13-4E04-B658-F47A0DA47BE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B13-4E04-B658-F47A0DA47BE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B13-4E04-B658-F47A0DA47BE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B13-4E04-B658-F47A0DA47BE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B13-4E04-B658-F47A0DA47B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tables!$I$9:$AM$9</c:f>
              <c:numCache>
                <c:formatCode>General</c:formatCode>
                <c:ptCount val="31"/>
                <c:pt idx="0" formatCode="#,#00%">
                  <c:v>5.1699999999999996E-2</c:v>
                </c:pt>
                <c:pt idx="2" formatCode="0%">
                  <c:v>5.4100000000000002E-2</c:v>
                </c:pt>
                <c:pt idx="3" formatCode="0%">
                  <c:v>4.0899999999999999E-2</c:v>
                </c:pt>
                <c:pt idx="5" formatCode="0%">
                  <c:v>7.8100000000000003E-2</c:v>
                </c:pt>
                <c:pt idx="6" formatCode="0%">
                  <c:v>3.8300000000000001E-2</c:v>
                </c:pt>
                <c:pt idx="7" formatCode="0%">
                  <c:v>4.2800000000000005E-2</c:v>
                </c:pt>
                <c:pt idx="8" formatCode="0%">
                  <c:v>6.7199999999999996E-2</c:v>
                </c:pt>
                <c:pt idx="9" formatCode="0%">
                  <c:v>3.5900000000000001E-2</c:v>
                </c:pt>
                <c:pt idx="11" formatCode="0%">
                  <c:v>4.6699999999999998E-2</c:v>
                </c:pt>
                <c:pt idx="12" formatCode="0%">
                  <c:v>6.9000000000000006E-2</c:v>
                </c:pt>
                <c:pt idx="13" formatCode="0%">
                  <c:v>5.5399999999999998E-2</c:v>
                </c:pt>
                <c:pt idx="15" formatCode="0%">
                  <c:v>6.9000000000000006E-2</c:v>
                </c:pt>
                <c:pt idx="16" formatCode="0%">
                  <c:v>4.4999999999999998E-2</c:v>
                </c:pt>
                <c:pt idx="17" formatCode="0%">
                  <c:v>7.5499999999999998E-2</c:v>
                </c:pt>
                <c:pt idx="18" formatCode="0%">
                  <c:v>8.5099999999999995E-2</c:v>
                </c:pt>
                <c:pt idx="19" formatCode="0%">
                  <c:v>6.0199999999999997E-2</c:v>
                </c:pt>
                <c:pt idx="21" formatCode="0%">
                  <c:v>5.7099999999999998E-2</c:v>
                </c:pt>
                <c:pt idx="22" formatCode="0%">
                  <c:v>6.1699999999999998E-2</c:v>
                </c:pt>
                <c:pt idx="23" formatCode="0%">
                  <c:v>4.41E-2</c:v>
                </c:pt>
                <c:pt idx="24" formatCode="0%">
                  <c:v>2.9500000000000002E-2</c:v>
                </c:pt>
                <c:pt idx="26" formatCode="0%">
                  <c:v>5.4000000000000006E-2</c:v>
                </c:pt>
                <c:pt idx="27" formatCode="0%">
                  <c:v>4.99E-2</c:v>
                </c:pt>
                <c:pt idx="29" formatCode="0%">
                  <c:v>5.3899999999999997E-2</c:v>
                </c:pt>
                <c:pt idx="30" formatCode="0%">
                  <c:v>5.0499999999999996E-2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B13-4E04-B658-F47A0DA47BE2}"/>
            </c:ext>
          </c:extLst>
        </c:ser>
        <c:ser>
          <c:idx val="4"/>
          <c:order val="4"/>
          <c:tx>
            <c:strRef>
              <c:f>tables!$H$10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29E-4F92-9DD0-07DA37F7265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B13-4E04-B658-F47A0DA47B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B13-4E04-B658-F47A0DA47BE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B13-4E04-B658-F47A0DA47BE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B13-4E04-B658-F47A0DA47BE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B13-4E04-B658-F47A0DA47BE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B13-4E04-B658-F47A0DA47BE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B13-4E04-B658-F47A0DA47BE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B13-4E04-B658-F47A0DA47BE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B13-4E04-B658-F47A0DA47BE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B13-4E04-B658-F47A0DA47B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tables!$I$10:$AM$10</c:f>
              <c:numCache>
                <c:formatCode>General</c:formatCode>
                <c:ptCount val="31"/>
                <c:pt idx="0" formatCode="#,#00%">
                  <c:v>4.41E-2</c:v>
                </c:pt>
                <c:pt idx="2" formatCode="0%">
                  <c:v>4.3099999999999999E-2</c:v>
                </c:pt>
                <c:pt idx="3" formatCode="0%">
                  <c:v>4.8300000000000003E-2</c:v>
                </c:pt>
                <c:pt idx="5" formatCode="0%">
                  <c:v>1.5600000000000001E-2</c:v>
                </c:pt>
                <c:pt idx="6" formatCode="0%">
                  <c:v>3.4799999999999998E-2</c:v>
                </c:pt>
                <c:pt idx="7" formatCode="0%">
                  <c:v>4.2800000000000005E-2</c:v>
                </c:pt>
                <c:pt idx="8" formatCode="0%">
                  <c:v>7.0000000000000007E-2</c:v>
                </c:pt>
                <c:pt idx="9" formatCode="0%">
                  <c:v>4.0999999999999995E-2</c:v>
                </c:pt>
                <c:pt idx="11" formatCode="0%">
                  <c:v>4.8799999999999996E-2</c:v>
                </c:pt>
                <c:pt idx="12" formatCode="0%">
                  <c:v>3.4500000000000003E-2</c:v>
                </c:pt>
                <c:pt idx="13" formatCode="0%">
                  <c:v>3.6900000000000002E-2</c:v>
                </c:pt>
                <c:pt idx="15" formatCode="0%">
                  <c:v>3.4500000000000003E-2</c:v>
                </c:pt>
                <c:pt idx="16" formatCode="0%">
                  <c:v>5.0199999999999995E-2</c:v>
                </c:pt>
                <c:pt idx="17" formatCode="0%">
                  <c:v>1.89E-2</c:v>
                </c:pt>
                <c:pt idx="18" formatCode="0%">
                  <c:v>5.3200000000000004E-2</c:v>
                </c:pt>
                <c:pt idx="19" formatCode="0%">
                  <c:v>3.0099999999999998E-2</c:v>
                </c:pt>
                <c:pt idx="21" formatCode="0%">
                  <c:v>5.5E-2</c:v>
                </c:pt>
                <c:pt idx="22" formatCode="0%">
                  <c:v>4.0399999999999998E-2</c:v>
                </c:pt>
                <c:pt idx="23" formatCode="0%">
                  <c:v>4.41E-2</c:v>
                </c:pt>
                <c:pt idx="24" formatCode="0%">
                  <c:v>2.9500000000000002E-2</c:v>
                </c:pt>
                <c:pt idx="26" formatCode="0%">
                  <c:v>4.4400000000000002E-2</c:v>
                </c:pt>
                <c:pt idx="27" formatCode="0%">
                  <c:v>4.3799999999999999E-2</c:v>
                </c:pt>
                <c:pt idx="29" formatCode="0%">
                  <c:v>4.99E-2</c:v>
                </c:pt>
                <c:pt idx="30" formatCode="0%">
                  <c:v>4.0999999999999995E-2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AB13-4E04-B658-F47A0DA47BE2}"/>
            </c:ext>
          </c:extLst>
        </c:ser>
        <c:ser>
          <c:idx val="5"/>
          <c:order val="5"/>
          <c:tx>
            <c:strRef>
              <c:f>tables!$H$11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D03B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29E-4F92-9DD0-07DA37F7265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AB13-4E04-B658-F47A0DA47B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B13-4E04-B658-F47A0DA47BE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B13-4E04-B658-F47A0DA47BE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AB13-4E04-B658-F47A0DA47BE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AB13-4E04-B658-F47A0DA47BE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AB13-4E04-B658-F47A0DA47BE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AB13-4E04-B658-F47A0DA47B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tables!$I$11:$AM$11</c:f>
              <c:numCache>
                <c:formatCode>General</c:formatCode>
                <c:ptCount val="31"/>
                <c:pt idx="0" formatCode="#,#00%">
                  <c:v>8.4000000000000005E-2</c:v>
                </c:pt>
                <c:pt idx="2" formatCode="0%">
                  <c:v>8.4499999999999992E-2</c:v>
                </c:pt>
                <c:pt idx="3" formatCode="0%">
                  <c:v>8.1799999999999998E-2</c:v>
                </c:pt>
                <c:pt idx="5" formatCode="0%">
                  <c:v>0.1042</c:v>
                </c:pt>
                <c:pt idx="6" formatCode="0%">
                  <c:v>0.10099999999999999</c:v>
                </c:pt>
                <c:pt idx="7" formatCode="0%">
                  <c:v>6.6500000000000004E-2</c:v>
                </c:pt>
                <c:pt idx="8" formatCode="0%">
                  <c:v>7.2800000000000004E-2</c:v>
                </c:pt>
                <c:pt idx="9" formatCode="0%">
                  <c:v>9.74E-2</c:v>
                </c:pt>
                <c:pt idx="11" formatCode="0%">
                  <c:v>8.3900000000000002E-2</c:v>
                </c:pt>
                <c:pt idx="12" formatCode="0%">
                  <c:v>9.0500000000000011E-2</c:v>
                </c:pt>
                <c:pt idx="13" formatCode="0%">
                  <c:v>8.1199999999999994E-2</c:v>
                </c:pt>
                <c:pt idx="15" formatCode="0%">
                  <c:v>8.6199999999999999E-2</c:v>
                </c:pt>
                <c:pt idx="16" formatCode="0%">
                  <c:v>8.3699999999999997E-2</c:v>
                </c:pt>
                <c:pt idx="17" formatCode="0%">
                  <c:v>8.4900000000000003E-2</c:v>
                </c:pt>
                <c:pt idx="18" formatCode="0%">
                  <c:v>9.5700000000000007E-2</c:v>
                </c:pt>
                <c:pt idx="19" formatCode="0%">
                  <c:v>7.5199999999999989E-2</c:v>
                </c:pt>
                <c:pt idx="21" formatCode="0%">
                  <c:v>9.5100000000000004E-2</c:v>
                </c:pt>
                <c:pt idx="22" formatCode="0%">
                  <c:v>8.3000000000000004E-2</c:v>
                </c:pt>
                <c:pt idx="23" formatCode="0%">
                  <c:v>7.3499999999999996E-2</c:v>
                </c:pt>
                <c:pt idx="24" formatCode="0%">
                  <c:v>7.5899999999999995E-2</c:v>
                </c:pt>
                <c:pt idx="26" formatCode="0%">
                  <c:v>8.2500000000000004E-2</c:v>
                </c:pt>
                <c:pt idx="27" formatCode="0%">
                  <c:v>8.5199999999999998E-2</c:v>
                </c:pt>
                <c:pt idx="29" formatCode="0%">
                  <c:v>9.5799999999999996E-2</c:v>
                </c:pt>
                <c:pt idx="30" formatCode="0%">
                  <c:v>7.7800000000000008E-2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AB13-4E04-B658-F47A0DA47BE2}"/>
            </c:ext>
          </c:extLst>
        </c:ser>
        <c:ser>
          <c:idx val="6"/>
          <c:order val="6"/>
          <c:tx>
            <c:strRef>
              <c:f>tables!$H$12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29E-4F92-9DD0-07DA37F7265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AB13-4E04-B658-F47A0DA47B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AB13-4E04-B658-F47A0DA47BE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AB13-4E04-B658-F47A0DA47BE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AB13-4E04-B658-F47A0DA47BE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AB13-4E04-B658-F47A0DA47BE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AB13-4E04-B658-F47A0DA47BE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AB13-4E04-B658-F47A0DA47BE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AB13-4E04-B658-F47A0DA47B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tables!$I$12:$AM$12</c:f>
              <c:numCache>
                <c:formatCode>General</c:formatCode>
                <c:ptCount val="31"/>
                <c:pt idx="0" formatCode="#,#00%">
                  <c:v>7.9199999999999993E-2</c:v>
                </c:pt>
                <c:pt idx="2" formatCode="0%">
                  <c:v>8.2799999999999999E-2</c:v>
                </c:pt>
                <c:pt idx="3" formatCode="0%">
                  <c:v>6.3200000000000006E-2</c:v>
                </c:pt>
                <c:pt idx="5" formatCode="0%">
                  <c:v>8.3299999999999999E-2</c:v>
                </c:pt>
                <c:pt idx="6" formatCode="0%">
                  <c:v>7.6700000000000004E-2</c:v>
                </c:pt>
                <c:pt idx="7" formatCode="0%">
                  <c:v>7.3599999999999999E-2</c:v>
                </c:pt>
                <c:pt idx="8" formatCode="0%">
                  <c:v>8.1199999999999994E-2</c:v>
                </c:pt>
                <c:pt idx="9" formatCode="0%">
                  <c:v>8.72E-2</c:v>
                </c:pt>
                <c:pt idx="11" formatCode="0%">
                  <c:v>8.5999999999999993E-2</c:v>
                </c:pt>
                <c:pt idx="12" formatCode="0%">
                  <c:v>8.1900000000000001E-2</c:v>
                </c:pt>
                <c:pt idx="13" formatCode="0%">
                  <c:v>5.5399999999999998E-2</c:v>
                </c:pt>
                <c:pt idx="15" formatCode="0%">
                  <c:v>2.5899999999999999E-2</c:v>
                </c:pt>
                <c:pt idx="16" formatCode="0%">
                  <c:v>9.7799999999999998E-2</c:v>
                </c:pt>
                <c:pt idx="17" formatCode="0%">
                  <c:v>7.5499999999999998E-2</c:v>
                </c:pt>
                <c:pt idx="18" formatCode="0%">
                  <c:v>6.3799999999999996E-2</c:v>
                </c:pt>
                <c:pt idx="19" formatCode="0%">
                  <c:v>7.5199999999999989E-2</c:v>
                </c:pt>
                <c:pt idx="21" formatCode="0%">
                  <c:v>9.9399999999999988E-2</c:v>
                </c:pt>
                <c:pt idx="22" formatCode="0%">
                  <c:v>8.09E-2</c:v>
                </c:pt>
                <c:pt idx="23" formatCode="0%">
                  <c:v>4.0399999999999998E-2</c:v>
                </c:pt>
                <c:pt idx="24" formatCode="0%">
                  <c:v>8.0199999999999994E-2</c:v>
                </c:pt>
                <c:pt idx="26" formatCode="0%">
                  <c:v>7.7800000000000008E-2</c:v>
                </c:pt>
                <c:pt idx="27" formatCode="0%">
                  <c:v>8.0299999999999996E-2</c:v>
                </c:pt>
                <c:pt idx="29" formatCode="0%">
                  <c:v>7.1900000000000006E-2</c:v>
                </c:pt>
                <c:pt idx="30" formatCode="0%">
                  <c:v>8.3100000000000007E-2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AB13-4E04-B658-F47A0DA47BE2}"/>
            </c:ext>
          </c:extLst>
        </c:ser>
        <c:ser>
          <c:idx val="7"/>
          <c:order val="7"/>
          <c:tx>
            <c:strRef>
              <c:f>tables!$H$13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75DD75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29E-4F92-9DD0-07DA37F7265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AB13-4E04-B658-F47A0DA47B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AB13-4E04-B658-F47A0DA47BE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AB13-4E04-B658-F47A0DA47BE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AB13-4E04-B658-F47A0DA47BE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AB13-4E04-B658-F47A0DA47BE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AB13-4E04-B658-F47A0DA47BE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AB13-4E04-B658-F47A0DA47B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tables!$I$13:$AM$13</c:f>
              <c:numCache>
                <c:formatCode>General</c:formatCode>
                <c:ptCount val="31"/>
                <c:pt idx="0" formatCode="#,#00%">
                  <c:v>0.1777</c:v>
                </c:pt>
                <c:pt idx="2" formatCode="0%">
                  <c:v>0.18600000000000003</c:v>
                </c:pt>
                <c:pt idx="3" formatCode="0%">
                  <c:v>0.14130000000000001</c:v>
                </c:pt>
                <c:pt idx="5" formatCode="0%">
                  <c:v>0.16149999999999998</c:v>
                </c:pt>
                <c:pt idx="6" formatCode="0%">
                  <c:v>0.1812</c:v>
                </c:pt>
                <c:pt idx="7" formatCode="0%">
                  <c:v>0.19949999999999998</c:v>
                </c:pt>
                <c:pt idx="8" formatCode="0%">
                  <c:v>0.1709</c:v>
                </c:pt>
                <c:pt idx="9" formatCode="0%">
                  <c:v>0.15380000000000002</c:v>
                </c:pt>
                <c:pt idx="11" formatCode="0%">
                  <c:v>0.18579999999999999</c:v>
                </c:pt>
                <c:pt idx="12" formatCode="0%">
                  <c:v>0.18530000000000002</c:v>
                </c:pt>
                <c:pt idx="13" formatCode="0%">
                  <c:v>0.14019999999999999</c:v>
                </c:pt>
                <c:pt idx="15" formatCode="0%">
                  <c:v>0.18969999999999998</c:v>
                </c:pt>
                <c:pt idx="16" formatCode="0%">
                  <c:v>0.18789999999999998</c:v>
                </c:pt>
                <c:pt idx="17" formatCode="0%">
                  <c:v>0.20749999999999999</c:v>
                </c:pt>
                <c:pt idx="18" formatCode="0%">
                  <c:v>0.12770000000000001</c:v>
                </c:pt>
                <c:pt idx="19" formatCode="0%">
                  <c:v>0.12029999999999999</c:v>
                </c:pt>
                <c:pt idx="21" formatCode="0%">
                  <c:v>0.19239999999999999</c:v>
                </c:pt>
                <c:pt idx="22" formatCode="0%">
                  <c:v>0.19149999999999998</c:v>
                </c:pt>
                <c:pt idx="23" formatCode="0%">
                  <c:v>0.1434</c:v>
                </c:pt>
                <c:pt idx="24" formatCode="0%">
                  <c:v>0.1603</c:v>
                </c:pt>
                <c:pt idx="26" formatCode="0%">
                  <c:v>0.16829999999999998</c:v>
                </c:pt>
                <c:pt idx="27" formatCode="0%">
                  <c:v>0.18489999999999998</c:v>
                </c:pt>
                <c:pt idx="29" formatCode="0%">
                  <c:v>0.16769999999999999</c:v>
                </c:pt>
                <c:pt idx="30" formatCode="0%">
                  <c:v>0.183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AB13-4E04-B658-F47A0DA47BE2}"/>
            </c:ext>
          </c:extLst>
        </c:ser>
        <c:ser>
          <c:idx val="8"/>
          <c:order val="8"/>
          <c:tx>
            <c:strRef>
              <c:f>tables!$H$14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29E-4F92-9DD0-07DA37F7265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AB13-4E04-B658-F47A0DA47B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AB13-4E04-B658-F47A0DA47BE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AB13-4E04-B658-F47A0DA47BE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AB13-4E04-B658-F47A0DA47BE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AB13-4E04-B658-F47A0DA47BE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AB13-4E04-B658-F47A0DA47BE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AB13-4E04-B658-F47A0DA47B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tables!$I$14:$AM$14</c:f>
              <c:numCache>
                <c:formatCode>General</c:formatCode>
                <c:ptCount val="31"/>
                <c:pt idx="0" formatCode="#,#00%">
                  <c:v>0.26170000000000004</c:v>
                </c:pt>
                <c:pt idx="2" formatCode="0%">
                  <c:v>0.25869999999999999</c:v>
                </c:pt>
                <c:pt idx="3" formatCode="0%">
                  <c:v>0.27510000000000001</c:v>
                </c:pt>
                <c:pt idx="5" formatCode="0%">
                  <c:v>0.27600000000000002</c:v>
                </c:pt>
                <c:pt idx="6" formatCode="0%">
                  <c:v>0.2195</c:v>
                </c:pt>
                <c:pt idx="7" formatCode="0%">
                  <c:v>0.27079999999999999</c:v>
                </c:pt>
                <c:pt idx="8" formatCode="0%">
                  <c:v>0.27729999999999999</c:v>
                </c:pt>
                <c:pt idx="9" formatCode="0%">
                  <c:v>0.26150000000000001</c:v>
                </c:pt>
                <c:pt idx="11" formatCode="0%">
                  <c:v>0.25159999999999999</c:v>
                </c:pt>
                <c:pt idx="12" formatCode="0%">
                  <c:v>0.27160000000000001</c:v>
                </c:pt>
                <c:pt idx="13" formatCode="0%">
                  <c:v>0.28039999999999998</c:v>
                </c:pt>
                <c:pt idx="15" formatCode="0%">
                  <c:v>0.2586</c:v>
                </c:pt>
                <c:pt idx="16" formatCode="0%">
                  <c:v>0.2445</c:v>
                </c:pt>
                <c:pt idx="17" formatCode="0%">
                  <c:v>0.217</c:v>
                </c:pt>
                <c:pt idx="18" formatCode="0%">
                  <c:v>0.35109999999999997</c:v>
                </c:pt>
                <c:pt idx="19" formatCode="0%">
                  <c:v>0.29320000000000002</c:v>
                </c:pt>
                <c:pt idx="21" formatCode="0%">
                  <c:v>0.24739999999999998</c:v>
                </c:pt>
                <c:pt idx="22" formatCode="0%">
                  <c:v>0.2447</c:v>
                </c:pt>
                <c:pt idx="23" formatCode="0%">
                  <c:v>0.29039999999999999</c:v>
                </c:pt>
                <c:pt idx="24" formatCode="0%">
                  <c:v>0.29109999999999997</c:v>
                </c:pt>
                <c:pt idx="26" formatCode="0%">
                  <c:v>0.24440000000000001</c:v>
                </c:pt>
                <c:pt idx="27" formatCode="0%">
                  <c:v>0.27489999999999998</c:v>
                </c:pt>
                <c:pt idx="29" formatCode="0%">
                  <c:v>0.23149999999999998</c:v>
                </c:pt>
                <c:pt idx="30" formatCode="0%">
                  <c:v>0.27760000000000001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AB13-4E04-B658-F47A0DA47BE2}"/>
            </c:ext>
          </c:extLst>
        </c:ser>
        <c:ser>
          <c:idx val="9"/>
          <c:order val="9"/>
          <c:tx>
            <c:strRef>
              <c:f>tables!$H$15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6.9637883008356483E-3"/>
                  <c:y val="-3.058103975535196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9E-4F92-9DD0-07DA37F7265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AB13-4E04-B658-F47A0DA47B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AB13-4E04-B658-F47A0DA47BE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AB13-4E04-B658-F47A0DA47BE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AB13-4E04-B658-F47A0DA47BE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AB13-4E04-B658-F47A0DA47BE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AB13-4E04-B658-F47A0DA47BE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AB13-4E04-B658-F47A0DA47B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tables!$I$15:$AM$15</c:f>
              <c:numCache>
                <c:formatCode>General</c:formatCode>
                <c:ptCount val="31"/>
                <c:pt idx="0" formatCode="#,#00%">
                  <c:v>0.1226</c:v>
                </c:pt>
                <c:pt idx="2" formatCode="0%">
                  <c:v>0.12089999999999999</c:v>
                </c:pt>
                <c:pt idx="3" formatCode="0%">
                  <c:v>0.13009999999999999</c:v>
                </c:pt>
                <c:pt idx="5" formatCode="0%">
                  <c:v>9.9000000000000005E-2</c:v>
                </c:pt>
                <c:pt idx="6" formatCode="0%">
                  <c:v>0.15329999999999999</c:v>
                </c:pt>
                <c:pt idx="7" formatCode="0%">
                  <c:v>0.114</c:v>
                </c:pt>
                <c:pt idx="8" formatCode="0%">
                  <c:v>0.12039999999999999</c:v>
                </c:pt>
                <c:pt idx="9" formatCode="0%">
                  <c:v>0.1231</c:v>
                </c:pt>
                <c:pt idx="11" formatCode="0%">
                  <c:v>0.12529999999999999</c:v>
                </c:pt>
                <c:pt idx="12" formatCode="0%">
                  <c:v>0.125</c:v>
                </c:pt>
                <c:pt idx="13" formatCode="0%">
                  <c:v>0.1144</c:v>
                </c:pt>
                <c:pt idx="15" formatCode="0%">
                  <c:v>0.1207</c:v>
                </c:pt>
                <c:pt idx="16" formatCode="0%">
                  <c:v>0.12359999999999999</c:v>
                </c:pt>
                <c:pt idx="17" formatCode="0%">
                  <c:v>0.1226</c:v>
                </c:pt>
                <c:pt idx="18" formatCode="0%">
                  <c:v>0.12770000000000001</c:v>
                </c:pt>
                <c:pt idx="19" formatCode="0%">
                  <c:v>0.10529999999999999</c:v>
                </c:pt>
                <c:pt idx="21" formatCode="0%">
                  <c:v>0.12050000000000001</c:v>
                </c:pt>
                <c:pt idx="22" formatCode="0%">
                  <c:v>0.1128</c:v>
                </c:pt>
                <c:pt idx="23" formatCode="0%">
                  <c:v>0.13239999999999999</c:v>
                </c:pt>
                <c:pt idx="24" formatCode="0%">
                  <c:v>0.13500000000000001</c:v>
                </c:pt>
                <c:pt idx="26" formatCode="0%">
                  <c:v>0.1222</c:v>
                </c:pt>
                <c:pt idx="27" formatCode="0%">
                  <c:v>0.1229</c:v>
                </c:pt>
                <c:pt idx="29" formatCode="0%">
                  <c:v>0.11779999999999999</c:v>
                </c:pt>
                <c:pt idx="30" formatCode="0%">
                  <c:v>0.12509999999999999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C-AB13-4E04-B658-F47A0DA47BE2}"/>
            </c:ext>
          </c:extLst>
        </c:ser>
        <c:ser>
          <c:idx val="10"/>
          <c:order val="10"/>
          <c:tx>
            <c:strRef>
              <c:f>tables!$H$16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6.9637883008356483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9E-4F92-9DD0-07DA37F7265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AB13-4E04-B658-F47A0DA47BE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AB13-4E04-B658-F47A0DA47BE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AB13-4E04-B658-F47A0DA47BE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AB13-4E04-B658-F47A0DA47BE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AB13-4E04-B658-F47A0DA47BE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AB13-4E04-B658-F47A0DA47BE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AB13-4E04-B658-F47A0DA47BE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tables!$I$16:$AM$16</c:f>
              <c:numCache>
                <c:formatCode>General</c:formatCode>
                <c:ptCount val="31"/>
                <c:pt idx="0" formatCode="#,#00%">
                  <c:v>0.1384</c:v>
                </c:pt>
                <c:pt idx="2" formatCode="0%">
                  <c:v>0.1285</c:v>
                </c:pt>
                <c:pt idx="3" formatCode="0%">
                  <c:v>0.1822</c:v>
                </c:pt>
                <c:pt idx="5" formatCode="0%">
                  <c:v>0.151</c:v>
                </c:pt>
                <c:pt idx="6" formatCode="0%">
                  <c:v>0.15329999999999999</c:v>
                </c:pt>
                <c:pt idx="7" formatCode="0%">
                  <c:v>0.15439999999999998</c:v>
                </c:pt>
                <c:pt idx="8" formatCode="0%">
                  <c:v>8.9600000000000013E-2</c:v>
                </c:pt>
                <c:pt idx="9" formatCode="0%">
                  <c:v>0.159</c:v>
                </c:pt>
                <c:pt idx="11" formatCode="0%">
                  <c:v>0.13159999999999999</c:v>
                </c:pt>
                <c:pt idx="12" formatCode="0%">
                  <c:v>0.10779999999999999</c:v>
                </c:pt>
                <c:pt idx="13" formatCode="0%">
                  <c:v>0.18820000000000001</c:v>
                </c:pt>
                <c:pt idx="15" formatCode="0%">
                  <c:v>0.14660000000000001</c:v>
                </c:pt>
                <c:pt idx="16" formatCode="0%">
                  <c:v>0.1338</c:v>
                </c:pt>
                <c:pt idx="17" formatCode="0%">
                  <c:v>0.1321</c:v>
                </c:pt>
                <c:pt idx="18" formatCode="0%">
                  <c:v>8.5099999999999995E-2</c:v>
                </c:pt>
                <c:pt idx="19" formatCode="0%">
                  <c:v>0.18049999999999999</c:v>
                </c:pt>
                <c:pt idx="21" formatCode="0%">
                  <c:v>8.6699999999999999E-2</c:v>
                </c:pt>
                <c:pt idx="22" formatCode="0%">
                  <c:v>0.1447</c:v>
                </c:pt>
                <c:pt idx="23" formatCode="0%">
                  <c:v>0.19489999999999999</c:v>
                </c:pt>
                <c:pt idx="24" formatCode="0%">
                  <c:v>0.1646</c:v>
                </c:pt>
                <c:pt idx="26" formatCode="0%">
                  <c:v>0.15240000000000001</c:v>
                </c:pt>
                <c:pt idx="27" formatCode="0%">
                  <c:v>0.12770000000000001</c:v>
                </c:pt>
                <c:pt idx="29" formatCode="0%">
                  <c:v>0.15570000000000001</c:v>
                </c:pt>
                <c:pt idx="30" formatCode="0%">
                  <c:v>0.1293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5-AB13-4E04-B658-F47A0DA47B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269732832"/>
        <c:axId val="269733224"/>
      </c:barChart>
      <c:catAx>
        <c:axId val="26973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269733224"/>
        <c:crosses val="autoZero"/>
        <c:auto val="1"/>
        <c:lblAlgn val="ctr"/>
        <c:lblOffset val="100"/>
        <c:noMultiLvlLbl val="0"/>
      </c:catAx>
      <c:valAx>
        <c:axId val="26973322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6973283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Le aziende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75429342223587"/>
          <c:y val="0.34740205639432686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tables!$D$381</c:f>
              <c:strCache>
                <c:ptCount val="1"/>
                <c:pt idx="0">
                  <c:v>Le aziende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8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FCF7-4C72-8D42-56D478286616}"/>
              </c:ext>
            </c:extLst>
          </c:dPt>
          <c:dPt>
            <c:idx val="1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FCF7-4C72-8D42-56D478286616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FCF7-4C72-8D42-56D478286616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FCF7-4C72-8D42-56D478286616}"/>
              </c:ext>
            </c:extLst>
          </c:dPt>
          <c:dPt>
            <c:idx val="4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FCF7-4C72-8D42-56D478286616}"/>
              </c:ext>
            </c:extLst>
          </c:dPt>
          <c:dPt>
            <c:idx val="5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FCF7-4C72-8D42-56D478286616}"/>
              </c:ext>
            </c:extLst>
          </c:dPt>
          <c:dPt>
            <c:idx val="6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FCF7-4C72-8D42-56D478286616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FCF7-4C72-8D42-56D478286616}"/>
              </c:ext>
            </c:extLst>
          </c:dPt>
          <c:dPt>
            <c:idx val="8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FCF7-4C72-8D42-56D478286616}"/>
              </c:ext>
            </c:extLst>
          </c:dPt>
          <c:dPt>
            <c:idx val="9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FCF7-4C72-8D42-56D478286616}"/>
              </c:ext>
            </c:extLst>
          </c:dPt>
          <c:dPt>
            <c:idx val="10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FCF7-4C72-8D42-56D478286616}"/>
              </c:ext>
            </c:extLst>
          </c:dPt>
          <c:dLbls>
            <c:dLbl>
              <c:idx val="0"/>
              <c:layout>
                <c:manualLayout>
                  <c:x val="-5.0818327374816306E-2"/>
                  <c:y val="-7.359893086758650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F7-4C72-8D42-56D478286616}"/>
                </c:ext>
              </c:extLst>
            </c:dLbl>
            <c:dLbl>
              <c:idx val="1"/>
              <c:layout>
                <c:manualLayout>
                  <c:x val="1.1838440111420611E-2"/>
                  <c:y val="-9.078547521009415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495821727019498E-2"/>
                      <c:h val="0.1498470948012232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CF7-4C72-8D42-56D478286616}"/>
                </c:ext>
              </c:extLst>
            </c:dLbl>
            <c:dLbl>
              <c:idx val="2"/>
              <c:layout>
                <c:manualLayout>
                  <c:x val="0.10729591165310465"/>
                  <c:y val="-0.157696790194803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F7-4C72-8D42-56D478286616}"/>
                </c:ext>
              </c:extLst>
            </c:dLbl>
            <c:dLbl>
              <c:idx val="3"/>
              <c:layout>
                <c:manualLayout>
                  <c:x val="6.7152523413681817E-2"/>
                  <c:y val="-1.24368513568831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F7-4C72-8D42-56D478286616}"/>
                </c:ext>
              </c:extLst>
            </c:dLbl>
            <c:dLbl>
              <c:idx val="4"/>
              <c:layout>
                <c:manualLayout>
                  <c:x val="9.3314763231197667E-2"/>
                  <c:y val="-6.116207951070364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F7-4C72-8D42-56D478286616}"/>
                </c:ext>
              </c:extLst>
            </c:dLbl>
            <c:dLbl>
              <c:idx val="5"/>
              <c:layout>
                <c:manualLayout>
                  <c:x val="2.5069637883008356E-2"/>
                  <c:y val="3.97553516819571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F7-4C72-8D42-56D478286616}"/>
                </c:ext>
              </c:extLst>
            </c:dLbl>
            <c:dLbl>
              <c:idx val="9"/>
              <c:layout>
                <c:manualLayout>
                  <c:x val="-2.5069637883008408E-2"/>
                  <c:y val="3.97553516819571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CF7-4C72-8D42-56D478286616}"/>
                </c:ext>
              </c:extLst>
            </c:dLbl>
            <c:dLbl>
              <c:idx val="10"/>
              <c:layout>
                <c:manualLayout>
                  <c:x val="-9.2939157326782665E-2"/>
                  <c:y val="-6.748272291651616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CF7-4C72-8D42-56D47828661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tables!$F$381:$F$391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non so</c:v>
                </c:pt>
              </c:strCache>
            </c:strRef>
          </c:cat>
          <c:val>
            <c:numRef>
              <c:f>tables!$G$381:$G$391</c:f>
              <c:numCache>
                <c:formatCode>#,#00%</c:formatCode>
                <c:ptCount val="11"/>
                <c:pt idx="0">
                  <c:v>3.4000000000000002E-3</c:v>
                </c:pt>
                <c:pt idx="1">
                  <c:v>2.8000000000000004E-3</c:v>
                </c:pt>
                <c:pt idx="2">
                  <c:v>5.5000000000000005E-3</c:v>
                </c:pt>
                <c:pt idx="3">
                  <c:v>1.8600000000000002E-2</c:v>
                </c:pt>
                <c:pt idx="4">
                  <c:v>4.9599999999999998E-2</c:v>
                </c:pt>
                <c:pt idx="5">
                  <c:v>8.9499999999999996E-2</c:v>
                </c:pt>
                <c:pt idx="6">
                  <c:v>0.17219999999999999</c:v>
                </c:pt>
                <c:pt idx="7">
                  <c:v>0.29199999999999998</c:v>
                </c:pt>
                <c:pt idx="8">
                  <c:v>0.21489999999999998</c:v>
                </c:pt>
                <c:pt idx="9">
                  <c:v>0.1157</c:v>
                </c:pt>
                <c:pt idx="10">
                  <c:v>3.5799999999999998E-2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CF7-4C72-8D42-56D4782866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Le aziende</a:t>
            </a:r>
          </a:p>
        </c:rich>
      </c:tx>
      <c:layout>
        <c:manualLayout>
          <c:xMode val="edge"/>
          <c:yMode val="edge"/>
          <c:x val="0.45040140775326859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tables!$H$381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00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tables!$I$381:$AM$381</c:f>
              <c:numCache>
                <c:formatCode>General</c:formatCode>
                <c:ptCount val="31"/>
                <c:pt idx="0" formatCode="#,#00%">
                  <c:v>3.4000000000000002E-3</c:v>
                </c:pt>
                <c:pt idx="2" formatCode="0%">
                  <c:v>2.5000000000000001E-3</c:v>
                </c:pt>
                <c:pt idx="3" formatCode="0%">
                  <c:v>7.4000000000000003E-3</c:v>
                </c:pt>
                <c:pt idx="5" formatCode="0%">
                  <c:v>5.1999999999999998E-3</c:v>
                </c:pt>
                <c:pt idx="6" formatCode="0%">
                  <c:v>0</c:v>
                </c:pt>
                <c:pt idx="7" formatCode="0%">
                  <c:v>7.0999999999999995E-3</c:v>
                </c:pt>
                <c:pt idx="8" formatCode="0%">
                  <c:v>2.8000000000000004E-3</c:v>
                </c:pt>
                <c:pt idx="9" formatCode="0%">
                  <c:v>0</c:v>
                </c:pt>
                <c:pt idx="11" formatCode="0%">
                  <c:v>1.1000000000000001E-3</c:v>
                </c:pt>
                <c:pt idx="12" formatCode="0%">
                  <c:v>4.3E-3</c:v>
                </c:pt>
                <c:pt idx="13" formatCode="0%">
                  <c:v>1.11E-2</c:v>
                </c:pt>
                <c:pt idx="15" formatCode="0%">
                  <c:v>0</c:v>
                </c:pt>
                <c:pt idx="16" formatCode="0%">
                  <c:v>1.2999999999999999E-3</c:v>
                </c:pt>
                <c:pt idx="17" formatCode="0%">
                  <c:v>0</c:v>
                </c:pt>
                <c:pt idx="18" formatCode="0%">
                  <c:v>1.06E-2</c:v>
                </c:pt>
                <c:pt idx="19" formatCode="0%">
                  <c:v>1.4999999999999999E-2</c:v>
                </c:pt>
                <c:pt idx="21" formatCode="0%">
                  <c:v>2.0999999999999999E-3</c:v>
                </c:pt>
                <c:pt idx="22" formatCode="0%">
                  <c:v>2.0999999999999999E-3</c:v>
                </c:pt>
                <c:pt idx="23" formatCode="0%">
                  <c:v>0</c:v>
                </c:pt>
                <c:pt idx="24" formatCode="0%">
                  <c:v>1.2699999999999999E-2</c:v>
                </c:pt>
                <c:pt idx="26" formatCode="0%">
                  <c:v>3.2000000000000002E-3</c:v>
                </c:pt>
                <c:pt idx="27" formatCode="0%">
                  <c:v>3.5999999999999999E-3</c:v>
                </c:pt>
                <c:pt idx="29" formatCode="0%">
                  <c:v>4.0000000000000001E-3</c:v>
                </c:pt>
                <c:pt idx="30" formatCode="0%">
                  <c:v>3.2000000000000002E-3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5-4282-BC0E-B4E914874EFA}"/>
            </c:ext>
          </c:extLst>
        </c:ser>
        <c:ser>
          <c:idx val="1"/>
          <c:order val="1"/>
          <c:tx>
            <c:strRef>
              <c:f>tables!$H$382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E00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tables!$I$382:$AM$382</c:f>
              <c:numCache>
                <c:formatCode>General</c:formatCode>
                <c:ptCount val="31"/>
                <c:pt idx="0" formatCode="#,#00%">
                  <c:v>2.8000000000000004E-3</c:v>
                </c:pt>
                <c:pt idx="2" formatCode="0%">
                  <c:v>3.4000000000000002E-3</c:v>
                </c:pt>
                <c:pt idx="3" formatCode="0%">
                  <c:v>0</c:v>
                </c:pt>
                <c:pt idx="5" formatCode="0%">
                  <c:v>5.1999999999999998E-3</c:v>
                </c:pt>
                <c:pt idx="6" formatCode="0%">
                  <c:v>3.4999999999999996E-3</c:v>
                </c:pt>
                <c:pt idx="7" formatCode="0%">
                  <c:v>0</c:v>
                </c:pt>
                <c:pt idx="8" formatCode="0%">
                  <c:v>2.8000000000000004E-3</c:v>
                </c:pt>
                <c:pt idx="9" formatCode="0%">
                  <c:v>5.1000000000000004E-3</c:v>
                </c:pt>
                <c:pt idx="11" formatCode="0%">
                  <c:v>2.0999999999999999E-3</c:v>
                </c:pt>
                <c:pt idx="12" formatCode="0%">
                  <c:v>0</c:v>
                </c:pt>
                <c:pt idx="13" formatCode="0%">
                  <c:v>7.4000000000000003E-3</c:v>
                </c:pt>
                <c:pt idx="15" formatCode="0%">
                  <c:v>0</c:v>
                </c:pt>
                <c:pt idx="16" formatCode="0%">
                  <c:v>2.5999999999999999E-3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7.4999999999999997E-3</c:v>
                </c:pt>
                <c:pt idx="21" formatCode="0%">
                  <c:v>4.1999999999999997E-3</c:v>
                </c:pt>
                <c:pt idx="22" formatCode="0%">
                  <c:v>0</c:v>
                </c:pt>
                <c:pt idx="23" formatCode="0%">
                  <c:v>3.7000000000000002E-3</c:v>
                </c:pt>
                <c:pt idx="24" formatCode="0%">
                  <c:v>4.1999999999999997E-3</c:v>
                </c:pt>
                <c:pt idx="26" formatCode="0%">
                  <c:v>4.7999999999999996E-3</c:v>
                </c:pt>
                <c:pt idx="27" formatCode="0%">
                  <c:v>1.1999999999999999E-3</c:v>
                </c:pt>
                <c:pt idx="29" formatCode="0%">
                  <c:v>4.0000000000000001E-3</c:v>
                </c:pt>
                <c:pt idx="30" formatCode="0%">
                  <c:v>2.0999999999999999E-3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15-4282-BC0E-B4E914874EFA}"/>
            </c:ext>
          </c:extLst>
        </c:ser>
        <c:ser>
          <c:idx val="2"/>
          <c:order val="2"/>
          <c:tx>
            <c:strRef>
              <c:f>tables!$H$383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tables!$I$383:$AM$383</c:f>
              <c:numCache>
                <c:formatCode>General</c:formatCode>
                <c:ptCount val="31"/>
                <c:pt idx="0" formatCode="#,#00%">
                  <c:v>5.5000000000000005E-3</c:v>
                </c:pt>
                <c:pt idx="2" formatCode="0%">
                  <c:v>5.1000000000000004E-3</c:v>
                </c:pt>
                <c:pt idx="3" formatCode="0%">
                  <c:v>7.4000000000000003E-3</c:v>
                </c:pt>
                <c:pt idx="5" formatCode="0%">
                  <c:v>5.1999999999999998E-3</c:v>
                </c:pt>
                <c:pt idx="6" formatCode="0%">
                  <c:v>1.0500000000000001E-2</c:v>
                </c:pt>
                <c:pt idx="7" formatCode="0%">
                  <c:v>2.3999999999999998E-3</c:v>
                </c:pt>
                <c:pt idx="8" formatCode="0%">
                  <c:v>8.3999999999999995E-3</c:v>
                </c:pt>
                <c:pt idx="9" formatCode="0%">
                  <c:v>0</c:v>
                </c:pt>
                <c:pt idx="11" formatCode="0%">
                  <c:v>4.1999999999999997E-3</c:v>
                </c:pt>
                <c:pt idx="12" formatCode="0%">
                  <c:v>8.6E-3</c:v>
                </c:pt>
                <c:pt idx="13" formatCode="0%">
                  <c:v>7.4000000000000003E-3</c:v>
                </c:pt>
                <c:pt idx="15" formatCode="0%">
                  <c:v>0</c:v>
                </c:pt>
                <c:pt idx="16" formatCode="0%">
                  <c:v>5.1000000000000004E-3</c:v>
                </c:pt>
                <c:pt idx="17" formatCode="0%">
                  <c:v>9.3999999999999986E-3</c:v>
                </c:pt>
                <c:pt idx="18" formatCode="0%">
                  <c:v>1.06E-2</c:v>
                </c:pt>
                <c:pt idx="19" formatCode="0%">
                  <c:v>7.4999999999999997E-3</c:v>
                </c:pt>
                <c:pt idx="21" formatCode="0%">
                  <c:v>1.06E-2</c:v>
                </c:pt>
                <c:pt idx="22" formatCode="0%">
                  <c:v>4.3E-3</c:v>
                </c:pt>
                <c:pt idx="23" formatCode="0%">
                  <c:v>0</c:v>
                </c:pt>
                <c:pt idx="24" formatCode="0%">
                  <c:v>4.1999999999999997E-3</c:v>
                </c:pt>
                <c:pt idx="26" formatCode="0%">
                  <c:v>7.9000000000000008E-3</c:v>
                </c:pt>
                <c:pt idx="27" formatCode="0%">
                  <c:v>3.5999999999999999E-3</c:v>
                </c:pt>
                <c:pt idx="29" formatCode="0%">
                  <c:v>0.01</c:v>
                </c:pt>
                <c:pt idx="30" formatCode="0%">
                  <c:v>3.2000000000000002E-3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15-4282-BC0E-B4E914874EFA}"/>
            </c:ext>
          </c:extLst>
        </c:ser>
        <c:ser>
          <c:idx val="3"/>
          <c:order val="3"/>
          <c:tx>
            <c:strRef>
              <c:f>tables!$H$384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15-4282-BC0E-B4E914874EF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E15-4282-BC0E-B4E914874E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15-4282-BC0E-B4E914874EF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15-4282-BC0E-B4E914874E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E15-4282-BC0E-B4E914874EF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E15-4282-BC0E-B4E914874EF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E15-4282-BC0E-B4E914874EF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E15-4282-BC0E-B4E914874EF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E15-4282-BC0E-B4E914874EF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E15-4282-BC0E-B4E914874EF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E15-4282-BC0E-B4E914874EF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E15-4282-BC0E-B4E914874EF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E15-4282-BC0E-B4E914874EF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E15-4282-BC0E-B4E914874EF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E15-4282-BC0E-B4E914874EF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15-4282-BC0E-B4E914874EF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E15-4282-BC0E-B4E914874EF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E15-4282-BC0E-B4E914874EF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E15-4282-BC0E-B4E914874EF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E15-4282-BC0E-B4E914874EF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E15-4282-BC0E-B4E914874EFA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E15-4282-BC0E-B4E914874EFA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E15-4282-BC0E-B4E914874EFA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E15-4282-BC0E-B4E914874EF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E15-4282-BC0E-B4E914874EFA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E15-4282-BC0E-B4E914874EFA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E15-4282-BC0E-B4E914874EF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E15-4282-BC0E-B4E914874EFA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E15-4282-BC0E-B4E914874EFA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E15-4282-BC0E-B4E914874E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tables!$I$384:$AM$384</c:f>
              <c:numCache>
                <c:formatCode>General</c:formatCode>
                <c:ptCount val="31"/>
                <c:pt idx="0" formatCode="#,#00%">
                  <c:v>1.8600000000000002E-2</c:v>
                </c:pt>
                <c:pt idx="2" formatCode="0%">
                  <c:v>2.0299999999999999E-2</c:v>
                </c:pt>
                <c:pt idx="3" formatCode="0%">
                  <c:v>1.1200000000000002E-2</c:v>
                </c:pt>
                <c:pt idx="5" formatCode="0%">
                  <c:v>1.04E-2</c:v>
                </c:pt>
                <c:pt idx="6" formatCode="0%">
                  <c:v>2.4399999999999998E-2</c:v>
                </c:pt>
                <c:pt idx="7" formatCode="0%">
                  <c:v>2.1400000000000002E-2</c:v>
                </c:pt>
                <c:pt idx="8" formatCode="0%">
                  <c:v>1.6799999999999999E-2</c:v>
                </c:pt>
                <c:pt idx="9" formatCode="0%">
                  <c:v>1.54E-2</c:v>
                </c:pt>
                <c:pt idx="11" formatCode="0%">
                  <c:v>2.0199999999999999E-2</c:v>
                </c:pt>
                <c:pt idx="12" formatCode="0%">
                  <c:v>1.29E-2</c:v>
                </c:pt>
                <c:pt idx="13" formatCode="0%">
                  <c:v>1.4800000000000001E-2</c:v>
                </c:pt>
                <c:pt idx="15" formatCode="0%">
                  <c:v>8.6E-3</c:v>
                </c:pt>
                <c:pt idx="16" formatCode="0%">
                  <c:v>2.1899999999999999E-2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1.4999999999999999E-2</c:v>
                </c:pt>
                <c:pt idx="21" formatCode="0%">
                  <c:v>1.06E-2</c:v>
                </c:pt>
                <c:pt idx="22" formatCode="0%">
                  <c:v>1.9099999999999999E-2</c:v>
                </c:pt>
                <c:pt idx="23" formatCode="0%">
                  <c:v>1.84E-2</c:v>
                </c:pt>
                <c:pt idx="24" formatCode="0%">
                  <c:v>3.3799999999999997E-2</c:v>
                </c:pt>
                <c:pt idx="26" formatCode="0%">
                  <c:v>1.9E-2</c:v>
                </c:pt>
                <c:pt idx="27" formatCode="0%">
                  <c:v>1.8200000000000001E-2</c:v>
                </c:pt>
                <c:pt idx="29" formatCode="0%">
                  <c:v>1.8000000000000002E-2</c:v>
                </c:pt>
                <c:pt idx="30" formatCode="0%">
                  <c:v>1.89E-2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2E15-4282-BC0E-B4E914874EFA}"/>
            </c:ext>
          </c:extLst>
        </c:ser>
        <c:ser>
          <c:idx val="4"/>
          <c:order val="4"/>
          <c:tx>
            <c:strRef>
              <c:f>tables!$H$385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D03B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C99-4193-B035-823BBC9977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E15-4282-BC0E-B4E914874E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E15-4282-BC0E-B4E914874EF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E15-4282-BC0E-B4E914874EF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E15-4282-BC0E-B4E914874EF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E15-4282-BC0E-B4E914874EF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E15-4282-BC0E-B4E914874EF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E15-4282-BC0E-B4E914874EF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E15-4282-BC0E-B4E914874E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tables!$I$385:$AM$385</c:f>
              <c:numCache>
                <c:formatCode>General</c:formatCode>
                <c:ptCount val="31"/>
                <c:pt idx="0" formatCode="#,#00%">
                  <c:v>4.9599999999999998E-2</c:v>
                </c:pt>
                <c:pt idx="2" formatCode="0%">
                  <c:v>4.6500000000000007E-2</c:v>
                </c:pt>
                <c:pt idx="3" formatCode="0%">
                  <c:v>6.3200000000000006E-2</c:v>
                </c:pt>
                <c:pt idx="5" formatCode="0%">
                  <c:v>7.8100000000000003E-2</c:v>
                </c:pt>
                <c:pt idx="6" formatCode="0%">
                  <c:v>4.1799999999999997E-2</c:v>
                </c:pt>
                <c:pt idx="7" formatCode="0%">
                  <c:v>4.0399999999999998E-2</c:v>
                </c:pt>
                <c:pt idx="8" formatCode="0%">
                  <c:v>4.2000000000000003E-2</c:v>
                </c:pt>
                <c:pt idx="9" formatCode="0%">
                  <c:v>6.6699999999999995E-2</c:v>
                </c:pt>
                <c:pt idx="11" formatCode="0%">
                  <c:v>3.8199999999999998E-2</c:v>
                </c:pt>
                <c:pt idx="12" formatCode="0%">
                  <c:v>6.4699999999999994E-2</c:v>
                </c:pt>
                <c:pt idx="13" formatCode="0%">
                  <c:v>7.7499999999999999E-2</c:v>
                </c:pt>
                <c:pt idx="15" formatCode="0%">
                  <c:v>1.72E-2</c:v>
                </c:pt>
                <c:pt idx="16" formatCode="0%">
                  <c:v>4.1200000000000001E-2</c:v>
                </c:pt>
                <c:pt idx="17" formatCode="0%">
                  <c:v>5.6600000000000004E-2</c:v>
                </c:pt>
                <c:pt idx="18" formatCode="0%">
                  <c:v>6.3799999999999996E-2</c:v>
                </c:pt>
                <c:pt idx="19" formatCode="0%">
                  <c:v>0.1128</c:v>
                </c:pt>
                <c:pt idx="21" formatCode="0%">
                  <c:v>4.8600000000000004E-2</c:v>
                </c:pt>
                <c:pt idx="22" formatCode="0%">
                  <c:v>5.5300000000000002E-2</c:v>
                </c:pt>
                <c:pt idx="23" formatCode="0%">
                  <c:v>4.0399999999999998E-2</c:v>
                </c:pt>
                <c:pt idx="24" formatCode="0%">
                  <c:v>5.0599999999999999E-2</c:v>
                </c:pt>
                <c:pt idx="26" formatCode="0%">
                  <c:v>5.0799999999999998E-2</c:v>
                </c:pt>
                <c:pt idx="27" formatCode="0%">
                  <c:v>4.87E-2</c:v>
                </c:pt>
                <c:pt idx="29" formatCode="0%">
                  <c:v>5.5899999999999998E-2</c:v>
                </c:pt>
                <c:pt idx="30" formatCode="0%">
                  <c:v>4.6300000000000001E-2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2E15-4282-BC0E-B4E914874EFA}"/>
            </c:ext>
          </c:extLst>
        </c:ser>
        <c:ser>
          <c:idx val="5"/>
          <c:order val="5"/>
          <c:tx>
            <c:strRef>
              <c:f>tables!$H$386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99-4193-B035-823BBC9977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E15-4282-BC0E-B4E914874E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E15-4282-BC0E-B4E914874EF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E15-4282-BC0E-B4E914874EF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E15-4282-BC0E-B4E914874EF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E15-4282-BC0E-B4E914874EF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2E15-4282-BC0E-B4E914874EF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2E15-4282-BC0E-B4E914874E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tables!$I$386:$AM$386</c:f>
              <c:numCache>
                <c:formatCode>General</c:formatCode>
                <c:ptCount val="31"/>
                <c:pt idx="0" formatCode="#,#00%">
                  <c:v>8.9499999999999996E-2</c:v>
                </c:pt>
                <c:pt idx="2" formatCode="0%">
                  <c:v>8.539999999999999E-2</c:v>
                </c:pt>
                <c:pt idx="3" formatCode="0%">
                  <c:v>0.10779999999999999</c:v>
                </c:pt>
                <c:pt idx="5" formatCode="0%">
                  <c:v>8.3299999999999999E-2</c:v>
                </c:pt>
                <c:pt idx="6" formatCode="0%">
                  <c:v>0.115</c:v>
                </c:pt>
                <c:pt idx="7" formatCode="0%">
                  <c:v>7.3599999999999999E-2</c:v>
                </c:pt>
                <c:pt idx="8" formatCode="0%">
                  <c:v>6.7199999999999996E-2</c:v>
                </c:pt>
                <c:pt idx="9" formatCode="0%">
                  <c:v>0.1333</c:v>
                </c:pt>
                <c:pt idx="11" formatCode="0%">
                  <c:v>8.0700000000000008E-2</c:v>
                </c:pt>
                <c:pt idx="12" formatCode="0%">
                  <c:v>8.1900000000000001E-2</c:v>
                </c:pt>
                <c:pt idx="13" formatCode="0%">
                  <c:v>0.12179999999999999</c:v>
                </c:pt>
                <c:pt idx="15" formatCode="0%">
                  <c:v>0.11210000000000001</c:v>
                </c:pt>
                <c:pt idx="16" formatCode="0%">
                  <c:v>7.46E-2</c:v>
                </c:pt>
                <c:pt idx="17" formatCode="0%">
                  <c:v>9.4299999999999995E-2</c:v>
                </c:pt>
                <c:pt idx="18" formatCode="0%">
                  <c:v>8.5099999999999995E-2</c:v>
                </c:pt>
                <c:pt idx="19" formatCode="0%">
                  <c:v>0.1128</c:v>
                </c:pt>
                <c:pt idx="21" formatCode="0%">
                  <c:v>8.6699999999999999E-2</c:v>
                </c:pt>
                <c:pt idx="22" formatCode="0%">
                  <c:v>8.5099999999999995E-2</c:v>
                </c:pt>
                <c:pt idx="23" formatCode="0%">
                  <c:v>0.10289999999999999</c:v>
                </c:pt>
                <c:pt idx="24" formatCode="0%">
                  <c:v>8.8599999999999998E-2</c:v>
                </c:pt>
                <c:pt idx="26" formatCode="0%">
                  <c:v>0.10630000000000001</c:v>
                </c:pt>
                <c:pt idx="27" formatCode="0%">
                  <c:v>7.6600000000000001E-2</c:v>
                </c:pt>
                <c:pt idx="29" formatCode="0%">
                  <c:v>0.1158</c:v>
                </c:pt>
                <c:pt idx="30" formatCode="0%">
                  <c:v>7.5700000000000003E-2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2E15-4282-BC0E-B4E914874EFA}"/>
            </c:ext>
          </c:extLst>
        </c:ser>
        <c:ser>
          <c:idx val="6"/>
          <c:order val="6"/>
          <c:tx>
            <c:strRef>
              <c:f>tables!$H$387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75DD75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C99-4193-B035-823BBC9977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2E15-4282-BC0E-B4E914874E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2E15-4282-BC0E-B4E914874EF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2E15-4282-BC0E-B4E914874EF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2E15-4282-BC0E-B4E914874EF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2E15-4282-BC0E-B4E914874EF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2E15-4282-BC0E-B4E914874EF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2E15-4282-BC0E-B4E914874E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tables!$I$387:$AM$387</c:f>
              <c:numCache>
                <c:formatCode>General</c:formatCode>
                <c:ptCount val="31"/>
                <c:pt idx="0" formatCode="#,#00%">
                  <c:v>0.17219999999999999</c:v>
                </c:pt>
                <c:pt idx="2" formatCode="0%">
                  <c:v>0.17499999999999999</c:v>
                </c:pt>
                <c:pt idx="3" formatCode="0%">
                  <c:v>0.15990000000000001</c:v>
                </c:pt>
                <c:pt idx="5" formatCode="0%">
                  <c:v>0.151</c:v>
                </c:pt>
                <c:pt idx="6" formatCode="0%">
                  <c:v>0.18469999999999998</c:v>
                </c:pt>
                <c:pt idx="7" formatCode="0%">
                  <c:v>0.15679999999999999</c:v>
                </c:pt>
                <c:pt idx="8" formatCode="0%">
                  <c:v>0.19329999999999997</c:v>
                </c:pt>
                <c:pt idx="9" formatCode="0%">
                  <c:v>0.16920000000000002</c:v>
                </c:pt>
                <c:pt idx="11" formatCode="0%">
                  <c:v>0.1656</c:v>
                </c:pt>
                <c:pt idx="12" formatCode="0%">
                  <c:v>0.22839999999999999</c:v>
                </c:pt>
                <c:pt idx="13" formatCode="0%">
                  <c:v>0.14760000000000001</c:v>
                </c:pt>
                <c:pt idx="15" formatCode="0%">
                  <c:v>0.13789999999999999</c:v>
                </c:pt>
                <c:pt idx="16" formatCode="0%">
                  <c:v>0.1673</c:v>
                </c:pt>
                <c:pt idx="17" formatCode="0%">
                  <c:v>0.23579999999999998</c:v>
                </c:pt>
                <c:pt idx="18" formatCode="0%">
                  <c:v>0.22339999999999999</c:v>
                </c:pt>
                <c:pt idx="19" formatCode="0%">
                  <c:v>0.15039999999999998</c:v>
                </c:pt>
                <c:pt idx="21" formatCode="0%">
                  <c:v>0.18390000000000001</c:v>
                </c:pt>
                <c:pt idx="22" formatCode="0%">
                  <c:v>0.17230000000000001</c:v>
                </c:pt>
                <c:pt idx="23" formatCode="0%">
                  <c:v>0.13239999999999999</c:v>
                </c:pt>
                <c:pt idx="24" formatCode="0%">
                  <c:v>0.19409999999999999</c:v>
                </c:pt>
                <c:pt idx="26" formatCode="0%">
                  <c:v>0.16980000000000001</c:v>
                </c:pt>
                <c:pt idx="27" formatCode="0%">
                  <c:v>0.17399999999999999</c:v>
                </c:pt>
                <c:pt idx="29" formatCode="0%">
                  <c:v>0.18559999999999999</c:v>
                </c:pt>
                <c:pt idx="30" formatCode="0%">
                  <c:v>0.16510000000000002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D-2E15-4282-BC0E-B4E914874EFA}"/>
            </c:ext>
          </c:extLst>
        </c:ser>
        <c:ser>
          <c:idx val="7"/>
          <c:order val="7"/>
          <c:tx>
            <c:strRef>
              <c:f>tables!$H$388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C99-4193-B035-823BBC9977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2E15-4282-BC0E-B4E914874E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2E15-4282-BC0E-B4E914874EF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2E15-4282-BC0E-B4E914874EF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2E15-4282-BC0E-B4E914874EF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2E15-4282-BC0E-B4E914874EF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2E15-4282-BC0E-B4E914874EF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2E15-4282-BC0E-B4E914874E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tables!$I$388:$AM$388</c:f>
              <c:numCache>
                <c:formatCode>General</c:formatCode>
                <c:ptCount val="31"/>
                <c:pt idx="0" formatCode="#,#00%">
                  <c:v>0.29199999999999998</c:v>
                </c:pt>
                <c:pt idx="2" formatCode="0%">
                  <c:v>0.29499999999999998</c:v>
                </c:pt>
                <c:pt idx="3" formatCode="0%">
                  <c:v>0.27879999999999999</c:v>
                </c:pt>
                <c:pt idx="5" formatCode="0%">
                  <c:v>0.29170000000000001</c:v>
                </c:pt>
                <c:pt idx="6" formatCode="0%">
                  <c:v>0.30309999999999998</c:v>
                </c:pt>
                <c:pt idx="7" formatCode="0%">
                  <c:v>0.30879999999999996</c:v>
                </c:pt>
                <c:pt idx="8" formatCode="0%">
                  <c:v>0.28289999999999998</c:v>
                </c:pt>
                <c:pt idx="9" formatCode="0%">
                  <c:v>0.25640000000000002</c:v>
                </c:pt>
                <c:pt idx="11" formatCode="0%">
                  <c:v>0.29830000000000001</c:v>
                </c:pt>
                <c:pt idx="12" formatCode="0%">
                  <c:v>0.27160000000000001</c:v>
                </c:pt>
                <c:pt idx="13" formatCode="0%">
                  <c:v>0.2878</c:v>
                </c:pt>
                <c:pt idx="15" formatCode="0%">
                  <c:v>0.38789999999999997</c:v>
                </c:pt>
                <c:pt idx="16" formatCode="0%">
                  <c:v>0.28570000000000001</c:v>
                </c:pt>
                <c:pt idx="17" formatCode="0%">
                  <c:v>0.31129999999999997</c:v>
                </c:pt>
                <c:pt idx="18" formatCode="0%">
                  <c:v>0.22339999999999999</c:v>
                </c:pt>
                <c:pt idx="19" formatCode="0%">
                  <c:v>0.29320000000000002</c:v>
                </c:pt>
                <c:pt idx="21" formatCode="0%">
                  <c:v>0.28539999999999999</c:v>
                </c:pt>
                <c:pt idx="22" formatCode="0%">
                  <c:v>0.31059999999999999</c:v>
                </c:pt>
                <c:pt idx="23" formatCode="0%">
                  <c:v>0.29780000000000001</c:v>
                </c:pt>
                <c:pt idx="24" formatCode="0%">
                  <c:v>0.2616</c:v>
                </c:pt>
                <c:pt idx="26" formatCode="0%">
                  <c:v>0.26190000000000002</c:v>
                </c:pt>
                <c:pt idx="27" formatCode="0%">
                  <c:v>0.31509999999999999</c:v>
                </c:pt>
                <c:pt idx="29" formatCode="0%">
                  <c:v>0.23749999999999999</c:v>
                </c:pt>
                <c:pt idx="30" formatCode="0%">
                  <c:v>0.32069999999999999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6-2E15-4282-BC0E-B4E914874EFA}"/>
            </c:ext>
          </c:extLst>
        </c:ser>
        <c:ser>
          <c:idx val="8"/>
          <c:order val="8"/>
          <c:tx>
            <c:strRef>
              <c:f>tables!$H$389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layout>
                <c:manualLayout>
                  <c:x val="9.749303621169916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99-4193-B035-823BBC9977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2E15-4282-BC0E-B4E914874E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2E15-4282-BC0E-B4E914874EF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2E15-4282-BC0E-B4E914874EF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2E15-4282-BC0E-B4E914874EF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2E15-4282-BC0E-B4E914874EF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2E15-4282-BC0E-B4E914874EF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2E15-4282-BC0E-B4E914874E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tables!$I$389:$AM$389</c:f>
              <c:numCache>
                <c:formatCode>General</c:formatCode>
                <c:ptCount val="31"/>
                <c:pt idx="0" formatCode="#,#00%">
                  <c:v>0.21489999999999998</c:v>
                </c:pt>
                <c:pt idx="2" formatCode="0%">
                  <c:v>0.22149999999999997</c:v>
                </c:pt>
                <c:pt idx="3" formatCode="0%">
                  <c:v>0.18590000000000001</c:v>
                </c:pt>
                <c:pt idx="5" formatCode="0%">
                  <c:v>0.19789999999999999</c:v>
                </c:pt>
                <c:pt idx="6" formatCode="0%">
                  <c:v>0.1777</c:v>
                </c:pt>
                <c:pt idx="7" formatCode="0%">
                  <c:v>0.25180000000000002</c:v>
                </c:pt>
                <c:pt idx="8" formatCode="0%">
                  <c:v>0.21289999999999998</c:v>
                </c:pt>
                <c:pt idx="9" formatCode="0%">
                  <c:v>0.21030000000000001</c:v>
                </c:pt>
                <c:pt idx="11" formatCode="0%">
                  <c:v>0.2346</c:v>
                </c:pt>
                <c:pt idx="12" formatCode="0%">
                  <c:v>0.18530000000000002</c:v>
                </c:pt>
                <c:pt idx="13" formatCode="0%">
                  <c:v>0.17710000000000001</c:v>
                </c:pt>
                <c:pt idx="15" formatCode="0%">
                  <c:v>0.14660000000000001</c:v>
                </c:pt>
                <c:pt idx="16" formatCode="0%">
                  <c:v>0.24840000000000001</c:v>
                </c:pt>
                <c:pt idx="17" formatCode="0%">
                  <c:v>0.18870000000000001</c:v>
                </c:pt>
                <c:pt idx="18" formatCode="0%">
                  <c:v>0.21280000000000002</c:v>
                </c:pt>
                <c:pt idx="19" formatCode="0%">
                  <c:v>0.1353</c:v>
                </c:pt>
                <c:pt idx="21" formatCode="0%">
                  <c:v>0.222</c:v>
                </c:pt>
                <c:pt idx="22" formatCode="0%">
                  <c:v>0.20850000000000002</c:v>
                </c:pt>
                <c:pt idx="23" formatCode="0%">
                  <c:v>0.2243</c:v>
                </c:pt>
                <c:pt idx="24" formatCode="0%">
                  <c:v>0.20250000000000001</c:v>
                </c:pt>
                <c:pt idx="26" formatCode="0%">
                  <c:v>0.22699999999999998</c:v>
                </c:pt>
                <c:pt idx="27" formatCode="0%">
                  <c:v>0.20559999999999998</c:v>
                </c:pt>
                <c:pt idx="29" formatCode="0%">
                  <c:v>0.22359999999999999</c:v>
                </c:pt>
                <c:pt idx="30" formatCode="0%">
                  <c:v>0.21030000000000001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F-2E15-4282-BC0E-B4E914874EFA}"/>
            </c:ext>
          </c:extLst>
        </c:ser>
        <c:ser>
          <c:idx val="9"/>
          <c:order val="9"/>
          <c:tx>
            <c:strRef>
              <c:f>tables!$H$390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9.7493036211699167E-3"/>
                  <c:y val="3.0581039755351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99-4193-B035-823BBC9977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2E15-4282-BC0E-B4E914874E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2E15-4282-BC0E-B4E914874EF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2E15-4282-BC0E-B4E914874EF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2E15-4282-BC0E-B4E914874EF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2E15-4282-BC0E-B4E914874EF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2E15-4282-BC0E-B4E914874EF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2E15-4282-BC0E-B4E914874E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tables!$I$390:$AM$390</c:f>
              <c:numCache>
                <c:formatCode>General</c:formatCode>
                <c:ptCount val="31"/>
                <c:pt idx="0" formatCode="#,#00%">
                  <c:v>0.1157</c:v>
                </c:pt>
                <c:pt idx="2" formatCode="0%">
                  <c:v>0.1158</c:v>
                </c:pt>
                <c:pt idx="3" formatCode="0%">
                  <c:v>0.1152</c:v>
                </c:pt>
                <c:pt idx="5" formatCode="0%">
                  <c:v>0.13019999999999998</c:v>
                </c:pt>
                <c:pt idx="6" formatCode="0%">
                  <c:v>0.1045</c:v>
                </c:pt>
                <c:pt idx="7" formatCode="0%">
                  <c:v>0.1116</c:v>
                </c:pt>
                <c:pt idx="8" formatCode="0%">
                  <c:v>0.1232</c:v>
                </c:pt>
                <c:pt idx="9" formatCode="0%">
                  <c:v>0.1128</c:v>
                </c:pt>
                <c:pt idx="11" formatCode="0%">
                  <c:v>0.11890000000000001</c:v>
                </c:pt>
                <c:pt idx="12" formatCode="0%">
                  <c:v>0.10339999999999999</c:v>
                </c:pt>
                <c:pt idx="13" formatCode="0%">
                  <c:v>0.1144</c:v>
                </c:pt>
                <c:pt idx="15" formatCode="0%">
                  <c:v>0.1207</c:v>
                </c:pt>
                <c:pt idx="16" formatCode="0%">
                  <c:v>0.121</c:v>
                </c:pt>
                <c:pt idx="17" formatCode="0%">
                  <c:v>0.1038</c:v>
                </c:pt>
                <c:pt idx="18" formatCode="0%">
                  <c:v>9.5700000000000007E-2</c:v>
                </c:pt>
                <c:pt idx="19" formatCode="0%">
                  <c:v>0.12029999999999999</c:v>
                </c:pt>
                <c:pt idx="21" formatCode="0%">
                  <c:v>0.11210000000000001</c:v>
                </c:pt>
                <c:pt idx="22" formatCode="0%">
                  <c:v>0.10210000000000001</c:v>
                </c:pt>
                <c:pt idx="23" formatCode="0%">
                  <c:v>0.13600000000000001</c:v>
                </c:pt>
                <c:pt idx="24" formatCode="0%">
                  <c:v>0.12659999999999999</c:v>
                </c:pt>
                <c:pt idx="26" formatCode="0%">
                  <c:v>0.11269999999999999</c:v>
                </c:pt>
                <c:pt idx="27" formatCode="0%">
                  <c:v>0.11800000000000001</c:v>
                </c:pt>
                <c:pt idx="29" formatCode="0%">
                  <c:v>0.10980000000000001</c:v>
                </c:pt>
                <c:pt idx="30" formatCode="0%">
                  <c:v>0.1188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2E15-4282-BC0E-B4E914874EFA}"/>
            </c:ext>
          </c:extLst>
        </c:ser>
        <c:ser>
          <c:idx val="10"/>
          <c:order val="10"/>
          <c:tx>
            <c:strRef>
              <c:f>tables!$H$391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C99-4193-B035-823BBC99770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E15-4282-BC0E-B4E914874E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2E15-4282-BC0E-B4E914874EF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E15-4282-BC0E-B4E914874EF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2E15-4282-BC0E-B4E914874EF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2E15-4282-BC0E-B4E914874EF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2E15-4282-BC0E-B4E914874EF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2E15-4282-BC0E-B4E914874EF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2E15-4282-BC0E-B4E914874EFA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2E15-4282-BC0E-B4E914874EF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2E15-4282-BC0E-B4E914874EF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2E15-4282-BC0E-B4E914874EF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tables!$I$391:$AM$391</c:f>
              <c:numCache>
                <c:formatCode>General</c:formatCode>
                <c:ptCount val="31"/>
                <c:pt idx="0" formatCode="#,#00%">
                  <c:v>3.5799999999999998E-2</c:v>
                </c:pt>
                <c:pt idx="2" formatCode="0%">
                  <c:v>2.9600000000000001E-2</c:v>
                </c:pt>
                <c:pt idx="3" formatCode="0%">
                  <c:v>6.3200000000000006E-2</c:v>
                </c:pt>
                <c:pt idx="5" formatCode="0%">
                  <c:v>4.1700000000000001E-2</c:v>
                </c:pt>
                <c:pt idx="6" formatCode="0%">
                  <c:v>3.4799999999999998E-2</c:v>
                </c:pt>
                <c:pt idx="7" formatCode="0%">
                  <c:v>2.6099999999999998E-2</c:v>
                </c:pt>
                <c:pt idx="8" formatCode="0%">
                  <c:v>4.7599999999999996E-2</c:v>
                </c:pt>
                <c:pt idx="9" formatCode="0%">
                  <c:v>3.0800000000000001E-2</c:v>
                </c:pt>
                <c:pt idx="11" formatCode="0%">
                  <c:v>3.61E-2</c:v>
                </c:pt>
                <c:pt idx="12" formatCode="0%">
                  <c:v>3.8800000000000001E-2</c:v>
                </c:pt>
                <c:pt idx="13" formatCode="0%">
                  <c:v>3.32E-2</c:v>
                </c:pt>
                <c:pt idx="15" formatCode="0%">
                  <c:v>6.9000000000000006E-2</c:v>
                </c:pt>
                <c:pt idx="16" formatCode="0%">
                  <c:v>3.0899999999999997E-2</c:v>
                </c:pt>
                <c:pt idx="17" formatCode="0%">
                  <c:v>0</c:v>
                </c:pt>
                <c:pt idx="18" formatCode="0%">
                  <c:v>7.4499999999999997E-2</c:v>
                </c:pt>
                <c:pt idx="19" formatCode="0%">
                  <c:v>3.0099999999999998E-2</c:v>
                </c:pt>
                <c:pt idx="21" formatCode="0%">
                  <c:v>3.3799999999999997E-2</c:v>
                </c:pt>
                <c:pt idx="22" formatCode="0%">
                  <c:v>4.0399999999999998E-2</c:v>
                </c:pt>
                <c:pt idx="23" formatCode="0%">
                  <c:v>4.41E-2</c:v>
                </c:pt>
                <c:pt idx="24" formatCode="0%">
                  <c:v>2.1099999999999997E-2</c:v>
                </c:pt>
                <c:pt idx="26" formatCode="0%">
                  <c:v>3.6499999999999998E-2</c:v>
                </c:pt>
                <c:pt idx="27" formatCode="0%">
                  <c:v>3.5299999999999998E-2</c:v>
                </c:pt>
                <c:pt idx="29" formatCode="0%">
                  <c:v>3.5900000000000001E-2</c:v>
                </c:pt>
                <c:pt idx="30" formatCode="0%">
                  <c:v>3.5799999999999998E-2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5-2E15-4282-BC0E-B4E914874E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73472"/>
        <c:axId val="346073080"/>
      </c:barChart>
      <c:catAx>
        <c:axId val="34607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073080"/>
        <c:crosses val="autoZero"/>
        <c:auto val="1"/>
        <c:lblAlgn val="ctr"/>
        <c:lblOffset val="100"/>
        <c:noMultiLvlLbl val="0"/>
      </c:catAx>
      <c:valAx>
        <c:axId val="34607308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7347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 sindacati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tables!$D$393</c:f>
              <c:strCache>
                <c:ptCount val="1"/>
                <c:pt idx="0">
                  <c:v>I sindacati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8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11FF-436D-A49F-3E6D0B572A68}"/>
              </c:ext>
            </c:extLst>
          </c:dPt>
          <c:dPt>
            <c:idx val="1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11FF-436D-A49F-3E6D0B572A68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11FF-436D-A49F-3E6D0B572A68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11FF-436D-A49F-3E6D0B572A68}"/>
              </c:ext>
            </c:extLst>
          </c:dPt>
          <c:dPt>
            <c:idx val="4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11FF-436D-A49F-3E6D0B572A68}"/>
              </c:ext>
            </c:extLst>
          </c:dPt>
          <c:dPt>
            <c:idx val="5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11FF-436D-A49F-3E6D0B572A68}"/>
              </c:ext>
            </c:extLst>
          </c:dPt>
          <c:dPt>
            <c:idx val="6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11FF-436D-A49F-3E6D0B572A68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11FF-436D-A49F-3E6D0B572A68}"/>
              </c:ext>
            </c:extLst>
          </c:dPt>
          <c:dPt>
            <c:idx val="8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11FF-436D-A49F-3E6D0B572A68}"/>
              </c:ext>
            </c:extLst>
          </c:dPt>
          <c:dPt>
            <c:idx val="9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11FF-436D-A49F-3E6D0B572A68}"/>
              </c:ext>
            </c:extLst>
          </c:dPt>
          <c:dPt>
            <c:idx val="10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11FF-436D-A49F-3E6D0B572A68}"/>
              </c:ext>
            </c:extLst>
          </c:dPt>
          <c:dLbls>
            <c:dLbl>
              <c:idx val="8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1FF-436D-A49F-3E6D0B572A68}"/>
                </c:ext>
              </c:extLst>
            </c:dLbl>
            <c:dLbl>
              <c:idx val="9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1FF-436D-A49F-3E6D0B572A6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tables!$F$393:$F$403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non so</c:v>
                </c:pt>
              </c:strCache>
            </c:strRef>
          </c:cat>
          <c:val>
            <c:numRef>
              <c:f>tables!$G$393:$G$403</c:f>
              <c:numCache>
                <c:formatCode>#,#00%</c:formatCode>
                <c:ptCount val="11"/>
                <c:pt idx="0">
                  <c:v>0.1081</c:v>
                </c:pt>
                <c:pt idx="1">
                  <c:v>4.5499999999999999E-2</c:v>
                </c:pt>
                <c:pt idx="2">
                  <c:v>4.4800000000000006E-2</c:v>
                </c:pt>
                <c:pt idx="3">
                  <c:v>6.2699999999999992E-2</c:v>
                </c:pt>
                <c:pt idx="4">
                  <c:v>0.1157</c:v>
                </c:pt>
                <c:pt idx="5">
                  <c:v>0.11849999999999999</c:v>
                </c:pt>
                <c:pt idx="6">
                  <c:v>7.7800000000000008E-2</c:v>
                </c:pt>
                <c:pt idx="7">
                  <c:v>8.0600000000000005E-2</c:v>
                </c:pt>
                <c:pt idx="8">
                  <c:v>3.44E-2</c:v>
                </c:pt>
                <c:pt idx="9">
                  <c:v>1.3100000000000001E-2</c:v>
                </c:pt>
                <c:pt idx="10">
                  <c:v>0.2989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1FF-436D-A49F-3E6D0B572A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 sindacati</a:t>
            </a:r>
          </a:p>
        </c:rich>
      </c:tx>
      <c:layout>
        <c:manualLayout>
          <c:xMode val="edge"/>
          <c:yMode val="edge"/>
          <c:x val="0.45072987489475419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tables!$H$393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0000"/>
            </a:solidFill>
          </c:spPr>
          <c:invertIfNegative val="0"/>
          <c:dLbls>
            <c:dLbl>
              <c:idx val="0"/>
              <c:layout>
                <c:manualLayout>
                  <c:x val="9.749303621169916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8E-488E-86C0-B5EC01AB0F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EC-474E-A1CC-1FB88A53A66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EC-474E-A1CC-1FB88A53A6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EC-474E-A1CC-1FB88A53A6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EC-474E-A1CC-1FB88A53A6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EC-474E-A1CC-1FB88A53A6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EC-474E-A1CC-1FB88A53A66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EC-474E-A1CC-1FB88A53A66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tables!$I$393:$AM$393</c:f>
              <c:numCache>
                <c:formatCode>General</c:formatCode>
                <c:ptCount val="31"/>
                <c:pt idx="0" formatCode="#,#00%">
                  <c:v>0.1081</c:v>
                </c:pt>
                <c:pt idx="2" formatCode="0%">
                  <c:v>0.1082</c:v>
                </c:pt>
                <c:pt idx="3" formatCode="0%">
                  <c:v>0.10779999999999999</c:v>
                </c:pt>
                <c:pt idx="5" formatCode="0%">
                  <c:v>0.1406</c:v>
                </c:pt>
                <c:pt idx="6" formatCode="0%">
                  <c:v>0.1115</c:v>
                </c:pt>
                <c:pt idx="7" formatCode="0%">
                  <c:v>0.13059999999999999</c:v>
                </c:pt>
                <c:pt idx="8" formatCode="0%">
                  <c:v>8.1199999999999994E-2</c:v>
                </c:pt>
                <c:pt idx="9" formatCode="0%">
                  <c:v>7.1800000000000003E-2</c:v>
                </c:pt>
                <c:pt idx="11" formatCode="0%">
                  <c:v>0.1104</c:v>
                </c:pt>
                <c:pt idx="12" formatCode="0%">
                  <c:v>8.1900000000000001E-2</c:v>
                </c:pt>
                <c:pt idx="13" formatCode="0%">
                  <c:v>0.1255</c:v>
                </c:pt>
                <c:pt idx="15" formatCode="0%">
                  <c:v>0.13789999999999999</c:v>
                </c:pt>
                <c:pt idx="16" formatCode="0%">
                  <c:v>0.10550000000000001</c:v>
                </c:pt>
                <c:pt idx="17" formatCode="0%">
                  <c:v>9.4299999999999995E-2</c:v>
                </c:pt>
                <c:pt idx="18" formatCode="0%">
                  <c:v>6.3799999999999996E-2</c:v>
                </c:pt>
                <c:pt idx="19" formatCode="0%">
                  <c:v>0.1353</c:v>
                </c:pt>
                <c:pt idx="21" formatCode="0%">
                  <c:v>8.8800000000000004E-2</c:v>
                </c:pt>
                <c:pt idx="22" formatCode="0%">
                  <c:v>0.1128</c:v>
                </c:pt>
                <c:pt idx="23" formatCode="0%">
                  <c:v>0.114</c:v>
                </c:pt>
                <c:pt idx="24" formatCode="0%">
                  <c:v>0.1308</c:v>
                </c:pt>
                <c:pt idx="26" formatCode="0%">
                  <c:v>0.1159</c:v>
                </c:pt>
                <c:pt idx="27" formatCode="0%">
                  <c:v>0.10220000000000001</c:v>
                </c:pt>
                <c:pt idx="29" formatCode="0%">
                  <c:v>0.11380000000000001</c:v>
                </c:pt>
                <c:pt idx="30" formatCode="0%">
                  <c:v>0.1052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EC-474E-A1CC-1FB88A53A662}"/>
            </c:ext>
          </c:extLst>
        </c:ser>
        <c:ser>
          <c:idx val="1"/>
          <c:order val="1"/>
          <c:tx>
            <c:strRef>
              <c:f>tables!$H$394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E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B8E-488E-86C0-B5EC01AB0F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EC-474E-A1CC-1FB88A53A6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EC-474E-A1CC-1FB88A53A66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EC-474E-A1CC-1FB88A53A6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DEC-474E-A1CC-1FB88A53A6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DEC-474E-A1CC-1FB88A53A6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DEC-474E-A1CC-1FB88A53A66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DEC-474E-A1CC-1FB88A53A66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DEC-474E-A1CC-1FB88A53A6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DEC-474E-A1CC-1FB88A53A6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DEC-474E-A1CC-1FB88A53A66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DEC-474E-A1CC-1FB88A53A66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tables!$I$394:$AM$394</c:f>
              <c:numCache>
                <c:formatCode>General</c:formatCode>
                <c:ptCount val="31"/>
                <c:pt idx="0" formatCode="#,#00%">
                  <c:v>4.5499999999999999E-2</c:v>
                </c:pt>
                <c:pt idx="2" formatCode="0%">
                  <c:v>4.99E-2</c:v>
                </c:pt>
                <c:pt idx="3" formatCode="0%">
                  <c:v>2.6000000000000002E-2</c:v>
                </c:pt>
                <c:pt idx="5" formatCode="0%">
                  <c:v>1.5600000000000001E-2</c:v>
                </c:pt>
                <c:pt idx="6" formatCode="0%">
                  <c:v>5.9200000000000003E-2</c:v>
                </c:pt>
                <c:pt idx="7" formatCode="0%">
                  <c:v>4.7500000000000001E-2</c:v>
                </c:pt>
                <c:pt idx="8" formatCode="0%">
                  <c:v>3.6400000000000002E-2</c:v>
                </c:pt>
                <c:pt idx="9" formatCode="0%">
                  <c:v>6.6699999999999995E-2</c:v>
                </c:pt>
                <c:pt idx="11" formatCode="0%">
                  <c:v>4.5599999999999995E-2</c:v>
                </c:pt>
                <c:pt idx="12" formatCode="0%">
                  <c:v>3.0200000000000001E-2</c:v>
                </c:pt>
                <c:pt idx="13" formatCode="0%">
                  <c:v>5.5399999999999998E-2</c:v>
                </c:pt>
                <c:pt idx="15" formatCode="0%">
                  <c:v>2.5899999999999999E-2</c:v>
                </c:pt>
                <c:pt idx="16" formatCode="0%">
                  <c:v>4.8899999999999999E-2</c:v>
                </c:pt>
                <c:pt idx="17" formatCode="0%">
                  <c:v>2.8300000000000002E-2</c:v>
                </c:pt>
                <c:pt idx="18" formatCode="0%">
                  <c:v>3.1899999999999998E-2</c:v>
                </c:pt>
                <c:pt idx="19" formatCode="0%">
                  <c:v>4.5100000000000001E-2</c:v>
                </c:pt>
                <c:pt idx="21" formatCode="0%">
                  <c:v>5.0700000000000002E-2</c:v>
                </c:pt>
                <c:pt idx="22" formatCode="0%">
                  <c:v>3.8300000000000001E-2</c:v>
                </c:pt>
                <c:pt idx="23" formatCode="0%">
                  <c:v>4.7800000000000002E-2</c:v>
                </c:pt>
                <c:pt idx="24" formatCode="0%">
                  <c:v>4.6399999999999997E-2</c:v>
                </c:pt>
                <c:pt idx="26" formatCode="0%">
                  <c:v>5.0799999999999998E-2</c:v>
                </c:pt>
                <c:pt idx="27" formatCode="0%">
                  <c:v>4.1399999999999999E-2</c:v>
                </c:pt>
                <c:pt idx="29" formatCode="0%">
                  <c:v>5.79E-2</c:v>
                </c:pt>
                <c:pt idx="30" formatCode="0%">
                  <c:v>3.8900000000000004E-2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6DEC-474E-A1CC-1FB88A53A662}"/>
            </c:ext>
          </c:extLst>
        </c:ser>
        <c:ser>
          <c:idx val="2"/>
          <c:order val="2"/>
          <c:tx>
            <c:strRef>
              <c:f>tables!$H$395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B8E-488E-86C0-B5EC01AB0F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DEC-474E-A1CC-1FB88A53A66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DEC-474E-A1CC-1FB88A53A6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DEC-474E-A1CC-1FB88A53A6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DEC-474E-A1CC-1FB88A53A6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DEC-474E-A1CC-1FB88A53A6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DEC-474E-A1CC-1FB88A53A66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DEC-474E-A1CC-1FB88A53A66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tables!$I$395:$AM$395</c:f>
              <c:numCache>
                <c:formatCode>General</c:formatCode>
                <c:ptCount val="31"/>
                <c:pt idx="0" formatCode="#,#00%">
                  <c:v>4.4800000000000006E-2</c:v>
                </c:pt>
                <c:pt idx="2" formatCode="0%">
                  <c:v>4.1399999999999999E-2</c:v>
                </c:pt>
                <c:pt idx="3" formatCode="0%">
                  <c:v>5.9500000000000004E-2</c:v>
                </c:pt>
                <c:pt idx="5" formatCode="0%">
                  <c:v>6.25E-2</c:v>
                </c:pt>
                <c:pt idx="6" formatCode="0%">
                  <c:v>3.8300000000000001E-2</c:v>
                </c:pt>
                <c:pt idx="7" formatCode="0%">
                  <c:v>4.7500000000000001E-2</c:v>
                </c:pt>
                <c:pt idx="8" formatCode="0%">
                  <c:v>3.6400000000000002E-2</c:v>
                </c:pt>
                <c:pt idx="9" formatCode="0%">
                  <c:v>4.6199999999999998E-2</c:v>
                </c:pt>
                <c:pt idx="11" formatCode="0%">
                  <c:v>3.9300000000000002E-2</c:v>
                </c:pt>
                <c:pt idx="12" formatCode="0%">
                  <c:v>3.4500000000000003E-2</c:v>
                </c:pt>
                <c:pt idx="13" formatCode="0%">
                  <c:v>7.3800000000000004E-2</c:v>
                </c:pt>
                <c:pt idx="15" formatCode="0%">
                  <c:v>3.4500000000000003E-2</c:v>
                </c:pt>
                <c:pt idx="16" formatCode="0%">
                  <c:v>3.9900000000000005E-2</c:v>
                </c:pt>
                <c:pt idx="17" formatCode="0%">
                  <c:v>4.7199999999999999E-2</c:v>
                </c:pt>
                <c:pt idx="18" formatCode="0%">
                  <c:v>3.1899999999999998E-2</c:v>
                </c:pt>
                <c:pt idx="19" formatCode="0%">
                  <c:v>6.0199999999999997E-2</c:v>
                </c:pt>
                <c:pt idx="21" formatCode="0%">
                  <c:v>5.0700000000000002E-2</c:v>
                </c:pt>
                <c:pt idx="22" formatCode="0%">
                  <c:v>3.8300000000000001E-2</c:v>
                </c:pt>
                <c:pt idx="23" formatCode="0%">
                  <c:v>4.7800000000000002E-2</c:v>
                </c:pt>
                <c:pt idx="24" formatCode="0%">
                  <c:v>4.2199999999999994E-2</c:v>
                </c:pt>
                <c:pt idx="26" formatCode="0%">
                  <c:v>4.1299999999999996E-2</c:v>
                </c:pt>
                <c:pt idx="27" formatCode="0%">
                  <c:v>4.7400000000000005E-2</c:v>
                </c:pt>
                <c:pt idx="29" formatCode="0%">
                  <c:v>3.9900000000000005E-2</c:v>
                </c:pt>
                <c:pt idx="30" formatCode="0%">
                  <c:v>4.7300000000000002E-2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6DEC-474E-A1CC-1FB88A53A662}"/>
            </c:ext>
          </c:extLst>
        </c:ser>
        <c:ser>
          <c:idx val="3"/>
          <c:order val="3"/>
          <c:tx>
            <c:strRef>
              <c:f>tables!$H$396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B8E-488E-86C0-B5EC01AB0F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DEC-474E-A1CC-1FB88A53A66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DEC-474E-A1CC-1FB88A53A6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DEC-474E-A1CC-1FB88A53A6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DEC-474E-A1CC-1FB88A53A6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DEC-474E-A1CC-1FB88A53A6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DEC-474E-A1CC-1FB88A53A66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DEC-474E-A1CC-1FB88A53A66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tables!$I$396:$AM$396</c:f>
              <c:numCache>
                <c:formatCode>General</c:formatCode>
                <c:ptCount val="31"/>
                <c:pt idx="0" formatCode="#,#00%">
                  <c:v>6.2699999999999992E-2</c:v>
                </c:pt>
                <c:pt idx="2" formatCode="0%">
                  <c:v>6.59E-2</c:v>
                </c:pt>
                <c:pt idx="3" formatCode="0%">
                  <c:v>4.8300000000000003E-2</c:v>
                </c:pt>
                <c:pt idx="5" formatCode="0%">
                  <c:v>7.2900000000000006E-2</c:v>
                </c:pt>
                <c:pt idx="6" formatCode="0%">
                  <c:v>5.9200000000000003E-2</c:v>
                </c:pt>
                <c:pt idx="7" formatCode="0%">
                  <c:v>7.1300000000000002E-2</c:v>
                </c:pt>
                <c:pt idx="8" formatCode="0%">
                  <c:v>5.3200000000000004E-2</c:v>
                </c:pt>
                <c:pt idx="9" formatCode="0%">
                  <c:v>5.6399999999999999E-2</c:v>
                </c:pt>
                <c:pt idx="11" formatCode="0%">
                  <c:v>6.2600000000000003E-2</c:v>
                </c:pt>
                <c:pt idx="12" formatCode="0%">
                  <c:v>4.7400000000000005E-2</c:v>
                </c:pt>
                <c:pt idx="13" formatCode="0%">
                  <c:v>7.7499999999999999E-2</c:v>
                </c:pt>
                <c:pt idx="15" formatCode="0%">
                  <c:v>5.1699999999999996E-2</c:v>
                </c:pt>
                <c:pt idx="16" formatCode="0%">
                  <c:v>6.1799999999999994E-2</c:v>
                </c:pt>
                <c:pt idx="17" formatCode="0%">
                  <c:v>3.7699999999999997E-2</c:v>
                </c:pt>
                <c:pt idx="18" formatCode="0%">
                  <c:v>4.2599999999999999E-2</c:v>
                </c:pt>
                <c:pt idx="19" formatCode="0%">
                  <c:v>7.5199999999999989E-2</c:v>
                </c:pt>
                <c:pt idx="21" formatCode="0%">
                  <c:v>5.7099999999999998E-2</c:v>
                </c:pt>
                <c:pt idx="22" formatCode="0%">
                  <c:v>7.2300000000000003E-2</c:v>
                </c:pt>
                <c:pt idx="23" formatCode="0%">
                  <c:v>6.25E-2</c:v>
                </c:pt>
                <c:pt idx="24" formatCode="0%">
                  <c:v>5.4900000000000004E-2</c:v>
                </c:pt>
                <c:pt idx="26" formatCode="0%">
                  <c:v>7.6200000000000004E-2</c:v>
                </c:pt>
                <c:pt idx="27" formatCode="0%">
                  <c:v>5.2300000000000006E-2</c:v>
                </c:pt>
                <c:pt idx="29" formatCode="0%">
                  <c:v>7.980000000000001E-2</c:v>
                </c:pt>
                <c:pt idx="30" formatCode="0%">
                  <c:v>5.3600000000000002E-2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6DEC-474E-A1CC-1FB88A53A662}"/>
            </c:ext>
          </c:extLst>
        </c:ser>
        <c:ser>
          <c:idx val="4"/>
          <c:order val="4"/>
          <c:tx>
            <c:strRef>
              <c:f>tables!$H$397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D03B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B8E-488E-86C0-B5EC01AB0F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6DEC-474E-A1CC-1FB88A53A66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6DEC-474E-A1CC-1FB88A53A6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6DEC-474E-A1CC-1FB88A53A6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6DEC-474E-A1CC-1FB88A53A6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6DEC-474E-A1CC-1FB88A53A6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6DEC-474E-A1CC-1FB88A53A66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DEC-474E-A1CC-1FB88A53A66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tables!$I$397:$AM$397</c:f>
              <c:numCache>
                <c:formatCode>General</c:formatCode>
                <c:ptCount val="31"/>
                <c:pt idx="0" formatCode="#,#00%">
                  <c:v>0.1157</c:v>
                </c:pt>
                <c:pt idx="2" formatCode="0%">
                  <c:v>0.11749999999999999</c:v>
                </c:pt>
                <c:pt idx="3" formatCode="0%">
                  <c:v>0.10779999999999999</c:v>
                </c:pt>
                <c:pt idx="5" formatCode="0%">
                  <c:v>9.3800000000000008E-2</c:v>
                </c:pt>
                <c:pt idx="6" formatCode="0%">
                  <c:v>0.11849999999999999</c:v>
                </c:pt>
                <c:pt idx="7" formatCode="0%">
                  <c:v>0.114</c:v>
                </c:pt>
                <c:pt idx="8" formatCode="0%">
                  <c:v>0.13449999999999998</c:v>
                </c:pt>
                <c:pt idx="9" formatCode="0%">
                  <c:v>0.1026</c:v>
                </c:pt>
                <c:pt idx="11" formatCode="0%">
                  <c:v>0.1072</c:v>
                </c:pt>
                <c:pt idx="12" formatCode="0%">
                  <c:v>0.14660000000000001</c:v>
                </c:pt>
                <c:pt idx="13" formatCode="0%">
                  <c:v>0.12179999999999999</c:v>
                </c:pt>
                <c:pt idx="15" formatCode="0%">
                  <c:v>9.4800000000000009E-2</c:v>
                </c:pt>
                <c:pt idx="16" formatCode="0%">
                  <c:v>0.1133</c:v>
                </c:pt>
                <c:pt idx="17" formatCode="0%">
                  <c:v>0.16039999999999999</c:v>
                </c:pt>
                <c:pt idx="18" formatCode="0%">
                  <c:v>0.10640000000000001</c:v>
                </c:pt>
                <c:pt idx="19" formatCode="0%">
                  <c:v>0.1128</c:v>
                </c:pt>
                <c:pt idx="21" formatCode="0%">
                  <c:v>0.12470000000000001</c:v>
                </c:pt>
                <c:pt idx="22" formatCode="0%">
                  <c:v>0.1128</c:v>
                </c:pt>
                <c:pt idx="23" formatCode="0%">
                  <c:v>0.125</c:v>
                </c:pt>
                <c:pt idx="24" formatCode="0%">
                  <c:v>9.2799999999999994E-2</c:v>
                </c:pt>
                <c:pt idx="26" formatCode="0%">
                  <c:v>0.10949999999999999</c:v>
                </c:pt>
                <c:pt idx="27" formatCode="0%">
                  <c:v>0.12039999999999999</c:v>
                </c:pt>
                <c:pt idx="29" formatCode="0%">
                  <c:v>0.10779999999999999</c:v>
                </c:pt>
                <c:pt idx="30" formatCode="0%">
                  <c:v>0.11990000000000001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6DEC-474E-A1CC-1FB88A53A662}"/>
            </c:ext>
          </c:extLst>
        </c:ser>
        <c:ser>
          <c:idx val="5"/>
          <c:order val="5"/>
          <c:tx>
            <c:strRef>
              <c:f>tables!$H$398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B8E-488E-86C0-B5EC01AB0F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6DEC-474E-A1CC-1FB88A53A66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6DEC-474E-A1CC-1FB88A53A6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6DEC-474E-A1CC-1FB88A53A6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6DEC-474E-A1CC-1FB88A53A6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6DEC-474E-A1CC-1FB88A53A6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DEC-474E-A1CC-1FB88A53A66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6DEC-474E-A1CC-1FB88A53A66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tables!$I$398:$AM$398</c:f>
              <c:numCache>
                <c:formatCode>General</c:formatCode>
                <c:ptCount val="31"/>
                <c:pt idx="0" formatCode="#,#00%">
                  <c:v>0.11849999999999999</c:v>
                </c:pt>
                <c:pt idx="2" formatCode="0%">
                  <c:v>0.12089999999999999</c:v>
                </c:pt>
                <c:pt idx="3" formatCode="0%">
                  <c:v>0.10779999999999999</c:v>
                </c:pt>
                <c:pt idx="5" formatCode="0%">
                  <c:v>0.1406</c:v>
                </c:pt>
                <c:pt idx="6" formatCode="0%">
                  <c:v>0.12539999999999998</c:v>
                </c:pt>
                <c:pt idx="7" formatCode="0%">
                  <c:v>8.5500000000000007E-2</c:v>
                </c:pt>
                <c:pt idx="8" formatCode="0%">
                  <c:v>0.11199999999999999</c:v>
                </c:pt>
                <c:pt idx="9" formatCode="0%">
                  <c:v>0.16920000000000002</c:v>
                </c:pt>
                <c:pt idx="11" formatCode="0%">
                  <c:v>0.10830000000000001</c:v>
                </c:pt>
                <c:pt idx="12" formatCode="0%">
                  <c:v>0.1293</c:v>
                </c:pt>
                <c:pt idx="13" formatCode="0%">
                  <c:v>0.1439</c:v>
                </c:pt>
                <c:pt idx="15" formatCode="0%">
                  <c:v>0.14660000000000001</c:v>
                </c:pt>
                <c:pt idx="16" formatCode="0%">
                  <c:v>9.9100000000000008E-2</c:v>
                </c:pt>
                <c:pt idx="17" formatCode="0%">
                  <c:v>0.16039999999999999</c:v>
                </c:pt>
                <c:pt idx="18" formatCode="0%">
                  <c:v>0.10640000000000001</c:v>
                </c:pt>
                <c:pt idx="19" formatCode="0%">
                  <c:v>0.1128</c:v>
                </c:pt>
                <c:pt idx="21" formatCode="0%">
                  <c:v>0.11210000000000001</c:v>
                </c:pt>
                <c:pt idx="22" formatCode="0%">
                  <c:v>0.10210000000000001</c:v>
                </c:pt>
                <c:pt idx="23" formatCode="0%">
                  <c:v>0.1103</c:v>
                </c:pt>
                <c:pt idx="24" formatCode="0%">
                  <c:v>0.17300000000000001</c:v>
                </c:pt>
                <c:pt idx="26" formatCode="0%">
                  <c:v>0.15079999999999999</c:v>
                </c:pt>
                <c:pt idx="27" formatCode="0%">
                  <c:v>9.3699999999999992E-2</c:v>
                </c:pt>
                <c:pt idx="29" formatCode="0%">
                  <c:v>0.14369999999999999</c:v>
                </c:pt>
                <c:pt idx="30" formatCode="0%">
                  <c:v>0.1052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6DEC-474E-A1CC-1FB88A53A662}"/>
            </c:ext>
          </c:extLst>
        </c:ser>
        <c:ser>
          <c:idx val="6"/>
          <c:order val="6"/>
          <c:tx>
            <c:strRef>
              <c:f>tables!$H$399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75DD75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B8E-488E-86C0-B5EC01AB0F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DEC-474E-A1CC-1FB88A53A66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6DEC-474E-A1CC-1FB88A53A6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6DEC-474E-A1CC-1FB88A53A6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6DEC-474E-A1CC-1FB88A53A6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6DEC-474E-A1CC-1FB88A53A6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6DEC-474E-A1CC-1FB88A53A66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6DEC-474E-A1CC-1FB88A53A66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tables!$I$399:$AM$399</c:f>
              <c:numCache>
                <c:formatCode>General</c:formatCode>
                <c:ptCount val="31"/>
                <c:pt idx="0" formatCode="#,#00%">
                  <c:v>7.7800000000000008E-2</c:v>
                </c:pt>
                <c:pt idx="2" formatCode="0%">
                  <c:v>8.2799999999999999E-2</c:v>
                </c:pt>
                <c:pt idx="3" formatCode="0%">
                  <c:v>5.5800000000000002E-2</c:v>
                </c:pt>
                <c:pt idx="5" formatCode="0%">
                  <c:v>4.6900000000000004E-2</c:v>
                </c:pt>
                <c:pt idx="6" formatCode="0%">
                  <c:v>5.2300000000000006E-2</c:v>
                </c:pt>
                <c:pt idx="7" formatCode="0%">
                  <c:v>6.1799999999999994E-2</c:v>
                </c:pt>
                <c:pt idx="8" formatCode="0%">
                  <c:v>0.1148</c:v>
                </c:pt>
                <c:pt idx="9" formatCode="0%">
                  <c:v>0.1128</c:v>
                </c:pt>
                <c:pt idx="11" formatCode="0%">
                  <c:v>7.7499999999999999E-2</c:v>
                </c:pt>
                <c:pt idx="12" formatCode="0%">
                  <c:v>9.9100000000000008E-2</c:v>
                </c:pt>
                <c:pt idx="13" formatCode="0%">
                  <c:v>5.9000000000000004E-2</c:v>
                </c:pt>
                <c:pt idx="15" formatCode="0%">
                  <c:v>8.6199999999999999E-2</c:v>
                </c:pt>
                <c:pt idx="16" formatCode="0%">
                  <c:v>7.46E-2</c:v>
                </c:pt>
                <c:pt idx="17" formatCode="0%">
                  <c:v>4.7199999999999999E-2</c:v>
                </c:pt>
                <c:pt idx="18" formatCode="0%">
                  <c:v>0.13830000000000001</c:v>
                </c:pt>
                <c:pt idx="19" formatCode="0%">
                  <c:v>9.0200000000000002E-2</c:v>
                </c:pt>
                <c:pt idx="21" formatCode="0%">
                  <c:v>6.9800000000000001E-2</c:v>
                </c:pt>
                <c:pt idx="22" formatCode="0%">
                  <c:v>8.3000000000000004E-2</c:v>
                </c:pt>
                <c:pt idx="23" formatCode="0%">
                  <c:v>6.9900000000000004E-2</c:v>
                </c:pt>
                <c:pt idx="24" formatCode="0%">
                  <c:v>9.2799999999999994E-2</c:v>
                </c:pt>
                <c:pt idx="26" formatCode="0%">
                  <c:v>8.8900000000000007E-2</c:v>
                </c:pt>
                <c:pt idx="27" formatCode="0%">
                  <c:v>6.93E-2</c:v>
                </c:pt>
                <c:pt idx="29" formatCode="0%">
                  <c:v>9.1799999999999993E-2</c:v>
                </c:pt>
                <c:pt idx="30" formatCode="0%">
                  <c:v>7.0499999999999993E-2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2-6DEC-474E-A1CC-1FB88A53A662}"/>
            </c:ext>
          </c:extLst>
        </c:ser>
        <c:ser>
          <c:idx val="7"/>
          <c:order val="7"/>
          <c:tx>
            <c:strRef>
              <c:f>tables!$H$400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B8E-488E-86C0-B5EC01AB0F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6DEC-474E-A1CC-1FB88A53A66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6DEC-474E-A1CC-1FB88A53A6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6DEC-474E-A1CC-1FB88A53A6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6DEC-474E-A1CC-1FB88A53A6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6DEC-474E-A1CC-1FB88A53A6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6DEC-474E-A1CC-1FB88A53A66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6DEC-474E-A1CC-1FB88A53A66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tables!$I$400:$AM$400</c:f>
              <c:numCache>
                <c:formatCode>General</c:formatCode>
                <c:ptCount val="31"/>
                <c:pt idx="0" formatCode="#,#00%">
                  <c:v>8.0600000000000005E-2</c:v>
                </c:pt>
                <c:pt idx="2" formatCode="0%">
                  <c:v>8.0299999999999996E-2</c:v>
                </c:pt>
                <c:pt idx="3" formatCode="0%">
                  <c:v>8.1799999999999998E-2</c:v>
                </c:pt>
                <c:pt idx="5" formatCode="0%">
                  <c:v>4.6900000000000004E-2</c:v>
                </c:pt>
                <c:pt idx="6" formatCode="0%">
                  <c:v>7.6700000000000004E-2</c:v>
                </c:pt>
                <c:pt idx="7" formatCode="0%">
                  <c:v>7.5999999999999998E-2</c:v>
                </c:pt>
                <c:pt idx="8" formatCode="0%">
                  <c:v>0.10920000000000001</c:v>
                </c:pt>
                <c:pt idx="9" formatCode="0%">
                  <c:v>7.690000000000001E-2</c:v>
                </c:pt>
                <c:pt idx="11" formatCode="0%">
                  <c:v>7.5399999999999995E-2</c:v>
                </c:pt>
                <c:pt idx="12" formatCode="0%">
                  <c:v>9.4800000000000009E-2</c:v>
                </c:pt>
                <c:pt idx="13" formatCode="0%">
                  <c:v>8.8599999999999998E-2</c:v>
                </c:pt>
                <c:pt idx="15" formatCode="0%">
                  <c:v>9.4800000000000009E-2</c:v>
                </c:pt>
                <c:pt idx="16" formatCode="0%">
                  <c:v>7.7199999999999991E-2</c:v>
                </c:pt>
                <c:pt idx="17" formatCode="0%">
                  <c:v>7.5499999999999998E-2</c:v>
                </c:pt>
                <c:pt idx="18" formatCode="0%">
                  <c:v>0.11699999999999999</c:v>
                </c:pt>
                <c:pt idx="19" formatCode="0%">
                  <c:v>7.5199999999999989E-2</c:v>
                </c:pt>
                <c:pt idx="21" formatCode="0%">
                  <c:v>7.400000000000001E-2</c:v>
                </c:pt>
                <c:pt idx="22" formatCode="0%">
                  <c:v>9.1499999999999998E-2</c:v>
                </c:pt>
                <c:pt idx="23" formatCode="0%">
                  <c:v>8.4600000000000009E-2</c:v>
                </c:pt>
                <c:pt idx="24" formatCode="0%">
                  <c:v>6.7500000000000004E-2</c:v>
                </c:pt>
                <c:pt idx="26" formatCode="0%">
                  <c:v>8.1000000000000003E-2</c:v>
                </c:pt>
                <c:pt idx="27" formatCode="0%">
                  <c:v>8.0299999999999996E-2</c:v>
                </c:pt>
                <c:pt idx="29" formatCode="0%">
                  <c:v>8.9800000000000005E-2</c:v>
                </c:pt>
                <c:pt idx="30" formatCode="0%">
                  <c:v>7.5700000000000003E-2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B-6DEC-474E-A1CC-1FB88A53A662}"/>
            </c:ext>
          </c:extLst>
        </c:ser>
        <c:ser>
          <c:idx val="8"/>
          <c:order val="8"/>
          <c:tx>
            <c:strRef>
              <c:f>tables!$H$401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B8E-488E-86C0-B5EC01AB0F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6DEC-474E-A1CC-1FB88A53A66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6DEC-474E-A1CC-1FB88A53A66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6DEC-474E-A1CC-1FB88A53A66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6DEC-474E-A1CC-1FB88A53A66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6DEC-474E-A1CC-1FB88A53A6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6DEC-474E-A1CC-1FB88A53A66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6DEC-474E-A1CC-1FB88A53A6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6DEC-474E-A1CC-1FB88A53A66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6DEC-474E-A1CC-1FB88A53A66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6DEC-474E-A1CC-1FB88A53A6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6DEC-474E-A1CC-1FB88A53A66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6DEC-474E-A1CC-1FB88A53A66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6DEC-474E-A1CC-1FB88A53A6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6DEC-474E-A1CC-1FB88A53A66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6DEC-474E-A1CC-1FB88A53A66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6DEC-474E-A1CC-1FB88A53A66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6DEC-474E-A1CC-1FB88A53A66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tables!$I$401:$AM$401</c:f>
              <c:numCache>
                <c:formatCode>General</c:formatCode>
                <c:ptCount val="31"/>
                <c:pt idx="0" formatCode="#,#00%">
                  <c:v>3.44E-2</c:v>
                </c:pt>
                <c:pt idx="2" formatCode="0%">
                  <c:v>3.5499999999999997E-2</c:v>
                </c:pt>
                <c:pt idx="3" formatCode="0%">
                  <c:v>2.9700000000000001E-2</c:v>
                </c:pt>
                <c:pt idx="5" formatCode="0%">
                  <c:v>2.0799999999999999E-2</c:v>
                </c:pt>
                <c:pt idx="6" formatCode="0%">
                  <c:v>2.0899999999999998E-2</c:v>
                </c:pt>
                <c:pt idx="7" formatCode="0%">
                  <c:v>3.0899999999999997E-2</c:v>
                </c:pt>
                <c:pt idx="8" formatCode="0%">
                  <c:v>5.04E-2</c:v>
                </c:pt>
                <c:pt idx="9" formatCode="0%">
                  <c:v>4.6199999999999998E-2</c:v>
                </c:pt>
                <c:pt idx="11" formatCode="0%">
                  <c:v>3.61E-2</c:v>
                </c:pt>
                <c:pt idx="12" formatCode="0%">
                  <c:v>3.4500000000000003E-2</c:v>
                </c:pt>
                <c:pt idx="13" formatCode="0%">
                  <c:v>2.9500000000000002E-2</c:v>
                </c:pt>
                <c:pt idx="15" formatCode="0%">
                  <c:v>2.5899999999999999E-2</c:v>
                </c:pt>
                <c:pt idx="16" formatCode="0%">
                  <c:v>3.73E-2</c:v>
                </c:pt>
                <c:pt idx="17" formatCode="0%">
                  <c:v>4.7199999999999999E-2</c:v>
                </c:pt>
                <c:pt idx="18" formatCode="0%">
                  <c:v>3.1899999999999998E-2</c:v>
                </c:pt>
                <c:pt idx="19" formatCode="0%">
                  <c:v>2.2599999999999999E-2</c:v>
                </c:pt>
                <c:pt idx="21" formatCode="0%">
                  <c:v>2.9600000000000001E-2</c:v>
                </c:pt>
                <c:pt idx="22" formatCode="0%">
                  <c:v>2.5499999999999998E-2</c:v>
                </c:pt>
                <c:pt idx="23" formatCode="0%">
                  <c:v>4.7800000000000002E-2</c:v>
                </c:pt>
                <c:pt idx="24" formatCode="0%">
                  <c:v>4.6399999999999997E-2</c:v>
                </c:pt>
                <c:pt idx="26" formatCode="0%">
                  <c:v>2.3799999999999998E-2</c:v>
                </c:pt>
                <c:pt idx="27" formatCode="0%">
                  <c:v>4.2599999999999999E-2</c:v>
                </c:pt>
                <c:pt idx="29" formatCode="0%">
                  <c:v>2.4E-2</c:v>
                </c:pt>
                <c:pt idx="30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E-6DEC-474E-A1CC-1FB88A53A662}"/>
            </c:ext>
          </c:extLst>
        </c:ser>
        <c:ser>
          <c:idx val="9"/>
          <c:order val="9"/>
          <c:tx>
            <c:strRef>
              <c:f>tables!$H$402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tables!$I$402:$AM$402</c:f>
              <c:numCache>
                <c:formatCode>General</c:formatCode>
                <c:ptCount val="31"/>
                <c:pt idx="0" formatCode="#,#00%">
                  <c:v>1.3100000000000001E-2</c:v>
                </c:pt>
                <c:pt idx="2" formatCode="0%">
                  <c:v>1.1000000000000001E-2</c:v>
                </c:pt>
                <c:pt idx="3" formatCode="0%">
                  <c:v>2.23E-2</c:v>
                </c:pt>
                <c:pt idx="5" formatCode="0%">
                  <c:v>1.04E-2</c:v>
                </c:pt>
                <c:pt idx="6" formatCode="0%">
                  <c:v>2.0899999999999998E-2</c:v>
                </c:pt>
                <c:pt idx="7" formatCode="0%">
                  <c:v>7.0999999999999995E-3</c:v>
                </c:pt>
                <c:pt idx="8" formatCode="0%">
                  <c:v>1.1200000000000002E-2</c:v>
                </c:pt>
                <c:pt idx="9" formatCode="0%">
                  <c:v>2.0499999999999997E-2</c:v>
                </c:pt>
                <c:pt idx="11" formatCode="0%">
                  <c:v>1.49E-2</c:v>
                </c:pt>
                <c:pt idx="12" formatCode="0%">
                  <c:v>4.3E-3</c:v>
                </c:pt>
                <c:pt idx="13" formatCode="0%">
                  <c:v>1.11E-2</c:v>
                </c:pt>
                <c:pt idx="15" formatCode="0%">
                  <c:v>0</c:v>
                </c:pt>
                <c:pt idx="16" formatCode="0%">
                  <c:v>1.8000000000000002E-2</c:v>
                </c:pt>
                <c:pt idx="17" formatCode="0%">
                  <c:v>9.3999999999999986E-3</c:v>
                </c:pt>
                <c:pt idx="18" formatCode="0%">
                  <c:v>0</c:v>
                </c:pt>
                <c:pt idx="19" formatCode="0%">
                  <c:v>7.4999999999999997E-3</c:v>
                </c:pt>
                <c:pt idx="21" formatCode="0%">
                  <c:v>1.06E-2</c:v>
                </c:pt>
                <c:pt idx="22" formatCode="0%">
                  <c:v>1.7000000000000001E-2</c:v>
                </c:pt>
                <c:pt idx="23" formatCode="0%">
                  <c:v>1.84E-2</c:v>
                </c:pt>
                <c:pt idx="24" formatCode="0%">
                  <c:v>4.1999999999999997E-3</c:v>
                </c:pt>
                <c:pt idx="26" formatCode="0%">
                  <c:v>6.3E-3</c:v>
                </c:pt>
                <c:pt idx="27" formatCode="0%">
                  <c:v>1.8200000000000001E-2</c:v>
                </c:pt>
                <c:pt idx="29" formatCode="0%">
                  <c:v>6.0000000000000001E-3</c:v>
                </c:pt>
                <c:pt idx="30" formatCode="0%">
                  <c:v>1.6799999999999999E-2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F-6DEC-474E-A1CC-1FB88A53A662}"/>
            </c:ext>
          </c:extLst>
        </c:ser>
        <c:ser>
          <c:idx val="10"/>
          <c:order val="10"/>
          <c:tx>
            <c:strRef>
              <c:f>tables!$H$403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B8E-488E-86C0-B5EC01AB0FE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6DEC-474E-A1CC-1FB88A53A66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6DEC-474E-A1CC-1FB88A53A66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6DEC-474E-A1CC-1FB88A53A66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6DEC-474E-A1CC-1FB88A53A66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6DEC-474E-A1CC-1FB88A53A66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6DEC-474E-A1CC-1FB88A53A66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6DEC-474E-A1CC-1FB88A53A66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tables!$I$403:$AM$403</c:f>
              <c:numCache>
                <c:formatCode>General</c:formatCode>
                <c:ptCount val="31"/>
                <c:pt idx="0" formatCode="#,#00%">
                  <c:v>0.2989</c:v>
                </c:pt>
                <c:pt idx="2" formatCode="0%">
                  <c:v>0.28660000000000002</c:v>
                </c:pt>
                <c:pt idx="3" formatCode="0%">
                  <c:v>0.35320000000000001</c:v>
                </c:pt>
                <c:pt idx="5" formatCode="0%">
                  <c:v>0.34899999999999998</c:v>
                </c:pt>
                <c:pt idx="6" formatCode="0%">
                  <c:v>0.31709999999999999</c:v>
                </c:pt>
                <c:pt idx="7" formatCode="0%">
                  <c:v>0.32780000000000004</c:v>
                </c:pt>
                <c:pt idx="8" formatCode="0%">
                  <c:v>0.26050000000000001</c:v>
                </c:pt>
                <c:pt idx="9" formatCode="0%">
                  <c:v>0.23079999999999998</c:v>
                </c:pt>
                <c:pt idx="11" formatCode="0%">
                  <c:v>0.32270000000000004</c:v>
                </c:pt>
                <c:pt idx="12" formatCode="0%">
                  <c:v>0.2974</c:v>
                </c:pt>
                <c:pt idx="13" formatCode="0%">
                  <c:v>0.214</c:v>
                </c:pt>
                <c:pt idx="15" formatCode="0%">
                  <c:v>0.30170000000000002</c:v>
                </c:pt>
                <c:pt idx="16" formatCode="0%">
                  <c:v>0.32429999999999998</c:v>
                </c:pt>
                <c:pt idx="17" formatCode="0%">
                  <c:v>0.29249999999999998</c:v>
                </c:pt>
                <c:pt idx="18" formatCode="0%">
                  <c:v>0.32979999999999998</c:v>
                </c:pt>
                <c:pt idx="19" formatCode="0%">
                  <c:v>0.26319999999999999</c:v>
                </c:pt>
                <c:pt idx="21" formatCode="0%">
                  <c:v>0.33189999999999997</c:v>
                </c:pt>
                <c:pt idx="22" formatCode="0%">
                  <c:v>0.30640000000000001</c:v>
                </c:pt>
                <c:pt idx="23" formatCode="0%">
                  <c:v>0.27210000000000001</c:v>
                </c:pt>
                <c:pt idx="24" formatCode="0%">
                  <c:v>0.24890000000000001</c:v>
                </c:pt>
                <c:pt idx="26" formatCode="0%">
                  <c:v>0.25559999999999999</c:v>
                </c:pt>
                <c:pt idx="27" formatCode="0%">
                  <c:v>0.33210000000000001</c:v>
                </c:pt>
                <c:pt idx="29" formatCode="0%">
                  <c:v>0.2455</c:v>
                </c:pt>
                <c:pt idx="30" formatCode="0%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8-6DEC-474E-A1CC-1FB88A53A6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76216"/>
        <c:axId val="346078960"/>
      </c:barChart>
      <c:catAx>
        <c:axId val="346076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078960"/>
        <c:crosses val="autoZero"/>
        <c:auto val="1"/>
        <c:lblAlgn val="ctr"/>
        <c:lblOffset val="100"/>
        <c:noMultiLvlLbl val="0"/>
      </c:catAx>
      <c:valAx>
        <c:axId val="34607896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7621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Gli Italiani in generale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75429342223587"/>
          <c:y val="0.35351826434539718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tables!$D$405</c:f>
              <c:strCache>
                <c:ptCount val="1"/>
                <c:pt idx="0">
                  <c:v>Gli Italiani in generale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8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279F-43B0-99B7-3A27BF95AB03}"/>
              </c:ext>
            </c:extLst>
          </c:dPt>
          <c:dPt>
            <c:idx val="1"/>
            <c:bubble3D val="0"/>
            <c:spPr>
              <a:solidFill>
                <a:srgbClr val="D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279F-43B0-99B7-3A27BF95AB03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279F-43B0-99B7-3A27BF95AB03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279F-43B0-99B7-3A27BF95AB03}"/>
              </c:ext>
            </c:extLst>
          </c:dPt>
          <c:dPt>
            <c:idx val="4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279F-43B0-99B7-3A27BF95AB03}"/>
              </c:ext>
            </c:extLst>
          </c:dPt>
          <c:dPt>
            <c:idx val="5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279F-43B0-99B7-3A27BF95AB03}"/>
              </c:ext>
            </c:extLst>
          </c:dPt>
          <c:dPt>
            <c:idx val="6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279F-43B0-99B7-3A27BF95AB03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279F-43B0-99B7-3A27BF95AB03}"/>
              </c:ext>
            </c:extLst>
          </c:dPt>
          <c:dPt>
            <c:idx val="8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279F-43B0-99B7-3A27BF95AB03}"/>
              </c:ext>
            </c:extLst>
          </c:dPt>
          <c:dPt>
            <c:idx val="9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279F-43B0-99B7-3A27BF95AB03}"/>
              </c:ext>
            </c:extLst>
          </c:dPt>
          <c:dPt>
            <c:idx val="10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279F-43B0-99B7-3A27BF95AB03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9F-43B0-99B7-3A27BF95AB03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9F-43B0-99B7-3A27BF95AB03}"/>
                </c:ext>
              </c:extLst>
            </c:dLbl>
            <c:dLbl>
              <c:idx val="9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79F-43B0-99B7-3A27BF95AB03}"/>
                </c:ext>
              </c:extLst>
            </c:dLbl>
            <c:dLbl>
              <c:idx val="1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79F-43B0-99B7-3A27BF95AB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tables!$F$405:$F$415</c:f>
              <c:strCach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non so</c:v>
                </c:pt>
              </c:strCache>
            </c:strRef>
          </c:cat>
          <c:val>
            <c:numRef>
              <c:f>tables!$G$405:$G$415</c:f>
              <c:numCache>
                <c:formatCode>#,#00%</c:formatCode>
                <c:ptCount val="11"/>
                <c:pt idx="0">
                  <c:v>2.2000000000000002E-2</c:v>
                </c:pt>
                <c:pt idx="1">
                  <c:v>0.02</c:v>
                </c:pt>
                <c:pt idx="2">
                  <c:v>5.0300000000000004E-2</c:v>
                </c:pt>
                <c:pt idx="3">
                  <c:v>7.3700000000000002E-2</c:v>
                </c:pt>
                <c:pt idx="4">
                  <c:v>0.15839999999999999</c:v>
                </c:pt>
                <c:pt idx="5">
                  <c:v>0.1956</c:v>
                </c:pt>
                <c:pt idx="6">
                  <c:v>0.19969999999999999</c:v>
                </c:pt>
                <c:pt idx="7">
                  <c:v>0.16670000000000001</c:v>
                </c:pt>
                <c:pt idx="8">
                  <c:v>5.9200000000000003E-2</c:v>
                </c:pt>
                <c:pt idx="9">
                  <c:v>3.0299999999999997E-2</c:v>
                </c:pt>
                <c:pt idx="10">
                  <c:v>2.41E-2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79F-43B0-99B7-3A27BF95AB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Gli Italiani in generale</a:t>
            </a:r>
          </a:p>
        </c:rich>
      </c:tx>
      <c:layout>
        <c:manualLayout>
          <c:xMode val="edge"/>
          <c:yMode val="edge"/>
          <c:x val="0.39998515000915463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tables!$H$405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8E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4A-44F2-A4E0-3B9D991AA4E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4A-44F2-A4E0-3B9D991AA4E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4A-44F2-A4E0-3B9D991AA4E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4A-44F2-A4E0-3B9D991AA4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4A-44F2-A4E0-3B9D991AA4E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4A-44F2-A4E0-3B9D991AA4E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4A-44F2-A4E0-3B9D991AA4E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4A-44F2-A4E0-3B9D991AA4E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4A-44F2-A4E0-3B9D991AA4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4A-44F2-A4E0-3B9D991AA4E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64A-44F2-A4E0-3B9D991AA4E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64A-44F2-A4E0-3B9D991AA4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64A-44F2-A4E0-3B9D991AA4E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64A-44F2-A4E0-3B9D991AA4E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64A-44F2-A4E0-3B9D991AA4E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64A-44F2-A4E0-3B9D991AA4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64A-44F2-A4E0-3B9D991AA4EA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64A-44F2-A4E0-3B9D991AA4EA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64A-44F2-A4E0-3B9D991AA4EA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64A-44F2-A4E0-3B9D991AA4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64A-44F2-A4E0-3B9D991AA4EA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64A-44F2-A4E0-3B9D991AA4EA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64A-44F2-A4E0-3B9D991AA4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64A-44F2-A4E0-3B9D991AA4EA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64A-44F2-A4E0-3B9D991AA4EA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64A-44F2-A4E0-3B9D991AA4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tables!$I$405:$AM$405</c:f>
              <c:numCache>
                <c:formatCode>General</c:formatCode>
                <c:ptCount val="31"/>
                <c:pt idx="0" formatCode="#,#00%">
                  <c:v>2.2000000000000002E-2</c:v>
                </c:pt>
                <c:pt idx="2" formatCode="0%">
                  <c:v>2.2799999999999997E-2</c:v>
                </c:pt>
                <c:pt idx="3" formatCode="0%">
                  <c:v>1.8600000000000002E-2</c:v>
                </c:pt>
                <c:pt idx="5" formatCode="0%">
                  <c:v>4.1700000000000001E-2</c:v>
                </c:pt>
                <c:pt idx="6" formatCode="0%">
                  <c:v>2.0899999999999998E-2</c:v>
                </c:pt>
                <c:pt idx="7" formatCode="0%">
                  <c:v>1.9E-2</c:v>
                </c:pt>
                <c:pt idx="8" formatCode="0%">
                  <c:v>1.6799999999999999E-2</c:v>
                </c:pt>
                <c:pt idx="9" formatCode="0%">
                  <c:v>2.0499999999999997E-2</c:v>
                </c:pt>
                <c:pt idx="11" formatCode="0%">
                  <c:v>1.9099999999999999E-2</c:v>
                </c:pt>
                <c:pt idx="12" formatCode="0%">
                  <c:v>1.29E-2</c:v>
                </c:pt>
                <c:pt idx="13" formatCode="0%">
                  <c:v>4.0599999999999997E-2</c:v>
                </c:pt>
                <c:pt idx="15" formatCode="0%">
                  <c:v>1.72E-2</c:v>
                </c:pt>
                <c:pt idx="16" formatCode="0%">
                  <c:v>1.67E-2</c:v>
                </c:pt>
                <c:pt idx="17" formatCode="0%">
                  <c:v>0</c:v>
                </c:pt>
                <c:pt idx="18" formatCode="0%">
                  <c:v>3.1899999999999998E-2</c:v>
                </c:pt>
                <c:pt idx="19" formatCode="0%">
                  <c:v>5.2600000000000001E-2</c:v>
                </c:pt>
                <c:pt idx="21" formatCode="0%">
                  <c:v>1.2699999999999999E-2</c:v>
                </c:pt>
                <c:pt idx="22" formatCode="0%">
                  <c:v>2.5499999999999998E-2</c:v>
                </c:pt>
                <c:pt idx="23" formatCode="0%">
                  <c:v>3.6799999999999999E-2</c:v>
                </c:pt>
                <c:pt idx="24" formatCode="0%">
                  <c:v>1.6899999999999998E-2</c:v>
                </c:pt>
                <c:pt idx="26" formatCode="0%">
                  <c:v>1.43E-2</c:v>
                </c:pt>
                <c:pt idx="27" formatCode="0%">
                  <c:v>2.7999999999999997E-2</c:v>
                </c:pt>
                <c:pt idx="29" formatCode="0%">
                  <c:v>1.3999999999999999E-2</c:v>
                </c:pt>
                <c:pt idx="30" formatCode="0%">
                  <c:v>2.63E-2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64A-44F2-A4E0-3B9D991AA4EA}"/>
            </c:ext>
          </c:extLst>
        </c:ser>
        <c:ser>
          <c:idx val="1"/>
          <c:order val="1"/>
          <c:tx>
            <c:strRef>
              <c:f>tables!$H$406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DE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64A-44F2-A4E0-3B9D991AA4E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64A-44F2-A4E0-3B9D991AA4E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64A-44F2-A4E0-3B9D991AA4E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64A-44F2-A4E0-3B9D991AA4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64A-44F2-A4E0-3B9D991AA4E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64A-44F2-A4E0-3B9D991AA4E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64A-44F2-A4E0-3B9D991AA4E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64A-44F2-A4E0-3B9D991AA4E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64A-44F2-A4E0-3B9D991AA4E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64A-44F2-A4E0-3B9D991AA4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64A-44F2-A4E0-3B9D991AA4E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64A-44F2-A4E0-3B9D991AA4E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64A-44F2-A4E0-3B9D991AA4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64A-44F2-A4E0-3B9D991AA4E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64A-44F2-A4E0-3B9D991AA4E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64A-44F2-A4E0-3B9D991AA4E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64A-44F2-A4E0-3B9D991AA4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64A-44F2-A4E0-3B9D991AA4EA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64A-44F2-A4E0-3B9D991AA4EA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64A-44F2-A4E0-3B9D991AA4EA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64A-44F2-A4E0-3B9D991AA4EA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64A-44F2-A4E0-3B9D991AA4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64A-44F2-A4E0-3B9D991AA4EA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64A-44F2-A4E0-3B9D991AA4EA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64A-44F2-A4E0-3B9D991AA4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64A-44F2-A4E0-3B9D991AA4EA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64A-44F2-A4E0-3B9D991AA4EA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64A-44F2-A4E0-3B9D991AA4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tables!$I$406:$AM$406</c:f>
              <c:numCache>
                <c:formatCode>General</c:formatCode>
                <c:ptCount val="31"/>
                <c:pt idx="0" formatCode="#,#00%">
                  <c:v>0.02</c:v>
                </c:pt>
                <c:pt idx="2" formatCode="0%">
                  <c:v>1.9400000000000001E-2</c:v>
                </c:pt>
                <c:pt idx="3" formatCode="0%">
                  <c:v>2.23E-2</c:v>
                </c:pt>
                <c:pt idx="5" formatCode="0%">
                  <c:v>5.1999999999999998E-3</c:v>
                </c:pt>
                <c:pt idx="6" formatCode="0%">
                  <c:v>2.4399999999999998E-2</c:v>
                </c:pt>
                <c:pt idx="7" formatCode="0%">
                  <c:v>2.6099999999999998E-2</c:v>
                </c:pt>
                <c:pt idx="8" formatCode="0%">
                  <c:v>1.6799999999999999E-2</c:v>
                </c:pt>
                <c:pt idx="9" formatCode="0%">
                  <c:v>2.0499999999999997E-2</c:v>
                </c:pt>
                <c:pt idx="11" formatCode="0%">
                  <c:v>1.5900000000000001E-2</c:v>
                </c:pt>
                <c:pt idx="12" formatCode="0%">
                  <c:v>3.8800000000000001E-2</c:v>
                </c:pt>
                <c:pt idx="13" formatCode="0%">
                  <c:v>1.4800000000000001E-2</c:v>
                </c:pt>
                <c:pt idx="15" formatCode="0%">
                  <c:v>8.6E-3</c:v>
                </c:pt>
                <c:pt idx="16" formatCode="0%">
                  <c:v>1.54E-2</c:v>
                </c:pt>
                <c:pt idx="17" formatCode="0%">
                  <c:v>4.7199999999999999E-2</c:v>
                </c:pt>
                <c:pt idx="18" formatCode="0%">
                  <c:v>3.1899999999999998E-2</c:v>
                </c:pt>
                <c:pt idx="19" formatCode="0%">
                  <c:v>2.2599999999999999E-2</c:v>
                </c:pt>
                <c:pt idx="21" formatCode="0%">
                  <c:v>8.5000000000000006E-3</c:v>
                </c:pt>
                <c:pt idx="22" formatCode="0%">
                  <c:v>2.1299999999999999E-2</c:v>
                </c:pt>
                <c:pt idx="23" formatCode="0%">
                  <c:v>2.9399999999999999E-2</c:v>
                </c:pt>
                <c:pt idx="24" formatCode="0%">
                  <c:v>2.9500000000000002E-2</c:v>
                </c:pt>
                <c:pt idx="26" formatCode="0%">
                  <c:v>2.3799999999999998E-2</c:v>
                </c:pt>
                <c:pt idx="27" formatCode="0%">
                  <c:v>1.7000000000000001E-2</c:v>
                </c:pt>
                <c:pt idx="29" formatCode="0%">
                  <c:v>2.4E-2</c:v>
                </c:pt>
                <c:pt idx="30" formatCode="0%">
                  <c:v>1.7899999999999999E-2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864A-44F2-A4E0-3B9D991AA4EA}"/>
            </c:ext>
          </c:extLst>
        </c:ser>
        <c:ser>
          <c:idx val="2"/>
          <c:order val="2"/>
          <c:tx>
            <c:strRef>
              <c:f>tables!$H$407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61F-4671-86DA-A7FAFBF767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864A-44F2-A4E0-3B9D991AA4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864A-44F2-A4E0-3B9D991AA4E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864A-44F2-A4E0-3B9D991AA4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864A-44F2-A4E0-3B9D991AA4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864A-44F2-A4E0-3B9D991AA4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864A-44F2-A4E0-3B9D991AA4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864A-44F2-A4E0-3B9D991AA4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864A-44F2-A4E0-3B9D991AA4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tables!$I$407:$AM$407</c:f>
              <c:numCache>
                <c:formatCode>General</c:formatCode>
                <c:ptCount val="31"/>
                <c:pt idx="0" formatCode="#,#00%">
                  <c:v>5.0300000000000004E-2</c:v>
                </c:pt>
                <c:pt idx="2" formatCode="0%">
                  <c:v>4.7300000000000002E-2</c:v>
                </c:pt>
                <c:pt idx="3" formatCode="0%">
                  <c:v>6.3200000000000006E-2</c:v>
                </c:pt>
                <c:pt idx="5" formatCode="0%">
                  <c:v>8.8499999999999995E-2</c:v>
                </c:pt>
                <c:pt idx="6" formatCode="0%">
                  <c:v>7.3200000000000001E-2</c:v>
                </c:pt>
                <c:pt idx="7" formatCode="0%">
                  <c:v>1.9E-2</c:v>
                </c:pt>
                <c:pt idx="8" formatCode="0%">
                  <c:v>5.5999999999999994E-2</c:v>
                </c:pt>
                <c:pt idx="9" formatCode="0%">
                  <c:v>3.5900000000000001E-2</c:v>
                </c:pt>
                <c:pt idx="11" formatCode="0%">
                  <c:v>5.3099999999999994E-2</c:v>
                </c:pt>
                <c:pt idx="12" formatCode="0%">
                  <c:v>3.8800000000000001E-2</c:v>
                </c:pt>
                <c:pt idx="13" formatCode="0%">
                  <c:v>5.1699999999999996E-2</c:v>
                </c:pt>
                <c:pt idx="15" formatCode="0%">
                  <c:v>4.3099999999999999E-2</c:v>
                </c:pt>
                <c:pt idx="16" formatCode="0%">
                  <c:v>5.1500000000000004E-2</c:v>
                </c:pt>
                <c:pt idx="17" formatCode="0%">
                  <c:v>5.6600000000000004E-2</c:v>
                </c:pt>
                <c:pt idx="18" formatCode="0%">
                  <c:v>3.1899999999999998E-2</c:v>
                </c:pt>
                <c:pt idx="19" formatCode="0%">
                  <c:v>4.5100000000000001E-2</c:v>
                </c:pt>
                <c:pt idx="21" formatCode="0%">
                  <c:v>4.2300000000000004E-2</c:v>
                </c:pt>
                <c:pt idx="22" formatCode="0%">
                  <c:v>5.1100000000000007E-2</c:v>
                </c:pt>
                <c:pt idx="23" formatCode="0%">
                  <c:v>5.8799999999999998E-2</c:v>
                </c:pt>
                <c:pt idx="24" formatCode="0%">
                  <c:v>5.4900000000000004E-2</c:v>
                </c:pt>
                <c:pt idx="26" formatCode="0%">
                  <c:v>3.9699999999999999E-2</c:v>
                </c:pt>
                <c:pt idx="27" formatCode="0%">
                  <c:v>5.8400000000000001E-2</c:v>
                </c:pt>
                <c:pt idx="29" formatCode="0%">
                  <c:v>3.7900000000000003E-2</c:v>
                </c:pt>
                <c:pt idx="30" formatCode="0%">
                  <c:v>5.6799999999999996E-2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864A-44F2-A4E0-3B9D991AA4EA}"/>
            </c:ext>
          </c:extLst>
        </c:ser>
        <c:ser>
          <c:idx val="3"/>
          <c:order val="3"/>
          <c:tx>
            <c:strRef>
              <c:f>tables!$H$408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61F-4671-86DA-A7FAFBF767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864A-44F2-A4E0-3B9D991AA4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864A-44F2-A4E0-3B9D991AA4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864A-44F2-A4E0-3B9D991AA4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864A-44F2-A4E0-3B9D991AA4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864A-44F2-A4E0-3B9D991AA4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864A-44F2-A4E0-3B9D991AA4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864A-44F2-A4E0-3B9D991AA4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tables!$I$408:$AM$408</c:f>
              <c:numCache>
                <c:formatCode>General</c:formatCode>
                <c:ptCount val="31"/>
                <c:pt idx="0" formatCode="#,#00%">
                  <c:v>7.3700000000000002E-2</c:v>
                </c:pt>
                <c:pt idx="2" formatCode="0%">
                  <c:v>7.690000000000001E-2</c:v>
                </c:pt>
                <c:pt idx="3" formatCode="0%">
                  <c:v>5.9500000000000004E-2</c:v>
                </c:pt>
                <c:pt idx="5" formatCode="0%">
                  <c:v>0.125</c:v>
                </c:pt>
                <c:pt idx="6" formatCode="0%">
                  <c:v>9.06E-2</c:v>
                </c:pt>
                <c:pt idx="7" formatCode="0%">
                  <c:v>6.8900000000000003E-2</c:v>
                </c:pt>
                <c:pt idx="8" formatCode="0%">
                  <c:v>4.7599999999999996E-2</c:v>
                </c:pt>
                <c:pt idx="9" formatCode="0%">
                  <c:v>5.6399999999999999E-2</c:v>
                </c:pt>
                <c:pt idx="11" formatCode="0%">
                  <c:v>7.6399999999999996E-2</c:v>
                </c:pt>
                <c:pt idx="12" formatCode="0%">
                  <c:v>7.7600000000000002E-2</c:v>
                </c:pt>
                <c:pt idx="13" formatCode="0%">
                  <c:v>6.2699999999999992E-2</c:v>
                </c:pt>
                <c:pt idx="15" formatCode="0%">
                  <c:v>6.0299999999999999E-2</c:v>
                </c:pt>
                <c:pt idx="16" formatCode="0%">
                  <c:v>8.2400000000000001E-2</c:v>
                </c:pt>
                <c:pt idx="17" formatCode="0%">
                  <c:v>0.1038</c:v>
                </c:pt>
                <c:pt idx="18" formatCode="0%">
                  <c:v>4.2599999999999999E-2</c:v>
                </c:pt>
                <c:pt idx="19" formatCode="0%">
                  <c:v>6.0199999999999997E-2</c:v>
                </c:pt>
                <c:pt idx="21" formatCode="0%">
                  <c:v>7.8200000000000006E-2</c:v>
                </c:pt>
                <c:pt idx="22" formatCode="0%">
                  <c:v>6.3799999999999996E-2</c:v>
                </c:pt>
                <c:pt idx="23" formatCode="0%">
                  <c:v>6.25E-2</c:v>
                </c:pt>
                <c:pt idx="24" formatCode="0%">
                  <c:v>9.6999999999999989E-2</c:v>
                </c:pt>
                <c:pt idx="26" formatCode="0%">
                  <c:v>8.4100000000000008E-2</c:v>
                </c:pt>
                <c:pt idx="27" formatCode="0%">
                  <c:v>6.5700000000000008E-2</c:v>
                </c:pt>
                <c:pt idx="29" formatCode="0%">
                  <c:v>7.5800000000000006E-2</c:v>
                </c:pt>
                <c:pt idx="30" formatCode="0%">
                  <c:v>7.2599999999999998E-2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864A-44F2-A4E0-3B9D991AA4EA}"/>
            </c:ext>
          </c:extLst>
        </c:ser>
        <c:ser>
          <c:idx val="4"/>
          <c:order val="4"/>
          <c:tx>
            <c:strRef>
              <c:f>tables!$H$409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FFD03B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61F-4671-86DA-A7FAFBF767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864A-44F2-A4E0-3B9D991AA4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864A-44F2-A4E0-3B9D991AA4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864A-44F2-A4E0-3B9D991AA4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864A-44F2-A4E0-3B9D991AA4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864A-44F2-A4E0-3B9D991AA4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864A-44F2-A4E0-3B9D991AA4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864A-44F2-A4E0-3B9D991AA4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tables!$I$409:$AM$409</c:f>
              <c:numCache>
                <c:formatCode>General</c:formatCode>
                <c:ptCount val="31"/>
                <c:pt idx="0" formatCode="#,#00%">
                  <c:v>0.15839999999999999</c:v>
                </c:pt>
                <c:pt idx="2" formatCode="0%">
                  <c:v>0.16570000000000001</c:v>
                </c:pt>
                <c:pt idx="3" formatCode="0%">
                  <c:v>0.12640000000000001</c:v>
                </c:pt>
                <c:pt idx="5" formatCode="0%">
                  <c:v>0.1875</c:v>
                </c:pt>
                <c:pt idx="6" formatCode="0%">
                  <c:v>0.1603</c:v>
                </c:pt>
                <c:pt idx="7" formatCode="0%">
                  <c:v>0.15439999999999998</c:v>
                </c:pt>
                <c:pt idx="8" formatCode="0%">
                  <c:v>0.15410000000000001</c:v>
                </c:pt>
                <c:pt idx="9" formatCode="0%">
                  <c:v>0.14360000000000001</c:v>
                </c:pt>
                <c:pt idx="11" formatCode="0%">
                  <c:v>0.15289999999999998</c:v>
                </c:pt>
                <c:pt idx="12" formatCode="0%">
                  <c:v>0.1595</c:v>
                </c:pt>
                <c:pt idx="13" formatCode="0%">
                  <c:v>0.1734</c:v>
                </c:pt>
                <c:pt idx="15" formatCode="0%">
                  <c:v>0.1638</c:v>
                </c:pt>
                <c:pt idx="16" formatCode="0%">
                  <c:v>0.1467</c:v>
                </c:pt>
                <c:pt idx="17" formatCode="0%">
                  <c:v>0.15090000000000001</c:v>
                </c:pt>
                <c:pt idx="18" formatCode="0%">
                  <c:v>0.17019999999999999</c:v>
                </c:pt>
                <c:pt idx="19" formatCode="0%">
                  <c:v>0.1278</c:v>
                </c:pt>
                <c:pt idx="21" formatCode="0%">
                  <c:v>0.1522</c:v>
                </c:pt>
                <c:pt idx="22" formatCode="0%">
                  <c:v>0.17449999999999999</c:v>
                </c:pt>
                <c:pt idx="23" formatCode="0%">
                  <c:v>0.13239999999999999</c:v>
                </c:pt>
                <c:pt idx="24" formatCode="0%">
                  <c:v>0.16879999999999998</c:v>
                </c:pt>
                <c:pt idx="26" formatCode="0%">
                  <c:v>0.15240000000000001</c:v>
                </c:pt>
                <c:pt idx="27" formatCode="0%">
                  <c:v>0.16300000000000001</c:v>
                </c:pt>
                <c:pt idx="29" formatCode="0%">
                  <c:v>0.16170000000000001</c:v>
                </c:pt>
                <c:pt idx="30" formatCode="0%">
                  <c:v>0.15670000000000001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864A-44F2-A4E0-3B9D991AA4EA}"/>
            </c:ext>
          </c:extLst>
        </c:ser>
        <c:ser>
          <c:idx val="5"/>
          <c:order val="5"/>
          <c:tx>
            <c:strRef>
              <c:f>tables!$H$410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61F-4671-86DA-A7FAFBF767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864A-44F2-A4E0-3B9D991AA4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864A-44F2-A4E0-3B9D991AA4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864A-44F2-A4E0-3B9D991AA4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864A-44F2-A4E0-3B9D991AA4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864A-44F2-A4E0-3B9D991AA4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864A-44F2-A4E0-3B9D991AA4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864A-44F2-A4E0-3B9D991AA4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tables!$I$410:$AM$410</c:f>
              <c:numCache>
                <c:formatCode>General</c:formatCode>
                <c:ptCount val="31"/>
                <c:pt idx="0" formatCode="#,#00%">
                  <c:v>0.1956</c:v>
                </c:pt>
                <c:pt idx="2" formatCode="0%">
                  <c:v>0.19699999999999998</c:v>
                </c:pt>
                <c:pt idx="3" formatCode="0%">
                  <c:v>0.18960000000000002</c:v>
                </c:pt>
                <c:pt idx="5" formatCode="0%">
                  <c:v>0.20829999999999999</c:v>
                </c:pt>
                <c:pt idx="6" formatCode="0%">
                  <c:v>0.1986</c:v>
                </c:pt>
                <c:pt idx="7" formatCode="0%">
                  <c:v>0.2114</c:v>
                </c:pt>
                <c:pt idx="8" formatCode="0%">
                  <c:v>0.1709</c:v>
                </c:pt>
                <c:pt idx="9" formatCode="0%">
                  <c:v>0.18969999999999998</c:v>
                </c:pt>
                <c:pt idx="11" formatCode="0%">
                  <c:v>0.18789999999999998</c:v>
                </c:pt>
                <c:pt idx="12" formatCode="0%">
                  <c:v>0.19399999999999998</c:v>
                </c:pt>
                <c:pt idx="13" formatCode="0%">
                  <c:v>0.22510000000000002</c:v>
                </c:pt>
                <c:pt idx="15" formatCode="0%">
                  <c:v>0.23280000000000001</c:v>
                </c:pt>
                <c:pt idx="16" formatCode="0%">
                  <c:v>0.184</c:v>
                </c:pt>
                <c:pt idx="17" formatCode="0%">
                  <c:v>0.15090000000000001</c:v>
                </c:pt>
                <c:pt idx="18" formatCode="0%">
                  <c:v>0.27660000000000001</c:v>
                </c:pt>
                <c:pt idx="19" formatCode="0%">
                  <c:v>0.218</c:v>
                </c:pt>
                <c:pt idx="21" formatCode="0%">
                  <c:v>0.1966</c:v>
                </c:pt>
                <c:pt idx="22" formatCode="0%">
                  <c:v>0.21059999999999998</c:v>
                </c:pt>
                <c:pt idx="23" formatCode="0%">
                  <c:v>0.2059</c:v>
                </c:pt>
                <c:pt idx="24" formatCode="0%">
                  <c:v>0.15190000000000001</c:v>
                </c:pt>
                <c:pt idx="26" formatCode="0%">
                  <c:v>0.20629999999999998</c:v>
                </c:pt>
                <c:pt idx="27" formatCode="0%">
                  <c:v>0.18729999999999999</c:v>
                </c:pt>
                <c:pt idx="29" formatCode="0%">
                  <c:v>0.20960000000000001</c:v>
                </c:pt>
                <c:pt idx="30" formatCode="0%">
                  <c:v>0.18820000000000001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C-864A-44F2-A4E0-3B9D991AA4EA}"/>
            </c:ext>
          </c:extLst>
        </c:ser>
        <c:ser>
          <c:idx val="6"/>
          <c:order val="6"/>
          <c:tx>
            <c:strRef>
              <c:f>tables!$H$411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75DD75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61F-4671-86DA-A7FAFBF767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864A-44F2-A4E0-3B9D991AA4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864A-44F2-A4E0-3B9D991AA4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864A-44F2-A4E0-3B9D991AA4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864A-44F2-A4E0-3B9D991AA4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864A-44F2-A4E0-3B9D991AA4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864A-44F2-A4E0-3B9D991AA4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864A-44F2-A4E0-3B9D991AA4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tables!$I$411:$AM$411</c:f>
              <c:numCache>
                <c:formatCode>General</c:formatCode>
                <c:ptCount val="31"/>
                <c:pt idx="0" formatCode="#,#00%">
                  <c:v>0.19969999999999999</c:v>
                </c:pt>
                <c:pt idx="2" formatCode="0%">
                  <c:v>0.20030000000000001</c:v>
                </c:pt>
                <c:pt idx="3" formatCode="0%">
                  <c:v>0.19699999999999998</c:v>
                </c:pt>
                <c:pt idx="5" formatCode="0%">
                  <c:v>0.1406</c:v>
                </c:pt>
                <c:pt idx="6" formatCode="0%">
                  <c:v>0.21600000000000003</c:v>
                </c:pt>
                <c:pt idx="7" formatCode="0%">
                  <c:v>0.18289999999999998</c:v>
                </c:pt>
                <c:pt idx="8" formatCode="0%">
                  <c:v>0.21850000000000003</c:v>
                </c:pt>
                <c:pt idx="9" formatCode="0%">
                  <c:v>0.2359</c:v>
                </c:pt>
                <c:pt idx="11" formatCode="0%">
                  <c:v>0.20170000000000002</c:v>
                </c:pt>
                <c:pt idx="12" formatCode="0%">
                  <c:v>0.19829999999999998</c:v>
                </c:pt>
                <c:pt idx="13" formatCode="0%">
                  <c:v>0.19190000000000002</c:v>
                </c:pt>
                <c:pt idx="15" formatCode="0%">
                  <c:v>0.1724</c:v>
                </c:pt>
                <c:pt idx="16" formatCode="0%">
                  <c:v>0.2046</c:v>
                </c:pt>
                <c:pt idx="17" formatCode="0%">
                  <c:v>0.16039999999999999</c:v>
                </c:pt>
                <c:pt idx="18" formatCode="0%">
                  <c:v>0.2021</c:v>
                </c:pt>
                <c:pt idx="19" formatCode="0%">
                  <c:v>0.19550000000000001</c:v>
                </c:pt>
                <c:pt idx="21" formatCode="0%">
                  <c:v>0.21559999999999999</c:v>
                </c:pt>
                <c:pt idx="22" formatCode="0%">
                  <c:v>0.18090000000000001</c:v>
                </c:pt>
                <c:pt idx="23" formatCode="0%">
                  <c:v>0.2059</c:v>
                </c:pt>
                <c:pt idx="24" formatCode="0%">
                  <c:v>0.19829999999999998</c:v>
                </c:pt>
                <c:pt idx="26" formatCode="0%">
                  <c:v>0.22219999999999998</c:v>
                </c:pt>
                <c:pt idx="27" formatCode="0%">
                  <c:v>0.1825</c:v>
                </c:pt>
                <c:pt idx="29" formatCode="0%">
                  <c:v>0.21960000000000002</c:v>
                </c:pt>
                <c:pt idx="30" formatCode="0%">
                  <c:v>0.1893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5-864A-44F2-A4E0-3B9D991AA4EA}"/>
            </c:ext>
          </c:extLst>
        </c:ser>
        <c:ser>
          <c:idx val="7"/>
          <c:order val="7"/>
          <c:tx>
            <c:strRef>
              <c:f>tables!$H$412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61F-4671-86DA-A7FAFBF767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864A-44F2-A4E0-3B9D991AA4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864A-44F2-A4E0-3B9D991AA4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864A-44F2-A4E0-3B9D991AA4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864A-44F2-A4E0-3B9D991AA4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864A-44F2-A4E0-3B9D991AA4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864A-44F2-A4E0-3B9D991AA4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864A-44F2-A4E0-3B9D991AA4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tables!$I$412:$AM$412</c:f>
              <c:numCache>
                <c:formatCode>General</c:formatCode>
                <c:ptCount val="31"/>
                <c:pt idx="0" formatCode="#,#00%">
                  <c:v>0.16670000000000001</c:v>
                </c:pt>
                <c:pt idx="2" formatCode="0%">
                  <c:v>0.16399999999999998</c:v>
                </c:pt>
                <c:pt idx="3" formatCode="0%">
                  <c:v>0.1784</c:v>
                </c:pt>
                <c:pt idx="5" formatCode="0%">
                  <c:v>0.11460000000000001</c:v>
                </c:pt>
                <c:pt idx="6" formatCode="0%">
                  <c:v>0.122</c:v>
                </c:pt>
                <c:pt idx="7" formatCode="0%">
                  <c:v>0.19</c:v>
                </c:pt>
                <c:pt idx="8" formatCode="0%">
                  <c:v>0.19329999999999997</c:v>
                </c:pt>
                <c:pt idx="9" formatCode="0%">
                  <c:v>0.18460000000000001</c:v>
                </c:pt>
                <c:pt idx="11" formatCode="0%">
                  <c:v>0.18049999999999999</c:v>
                </c:pt>
                <c:pt idx="12" formatCode="0%">
                  <c:v>0.18100000000000002</c:v>
                </c:pt>
                <c:pt idx="13" formatCode="0%">
                  <c:v>0.11070000000000001</c:v>
                </c:pt>
                <c:pt idx="15" formatCode="0%">
                  <c:v>0.14660000000000001</c:v>
                </c:pt>
                <c:pt idx="16" formatCode="0%">
                  <c:v>0.1905</c:v>
                </c:pt>
                <c:pt idx="17" formatCode="0%">
                  <c:v>0.217</c:v>
                </c:pt>
                <c:pt idx="18" formatCode="0%">
                  <c:v>0.12770000000000001</c:v>
                </c:pt>
                <c:pt idx="19" formatCode="0%">
                  <c:v>0.12029999999999999</c:v>
                </c:pt>
                <c:pt idx="21" formatCode="0%">
                  <c:v>0.1734</c:v>
                </c:pt>
                <c:pt idx="22" formatCode="0%">
                  <c:v>0.17660000000000001</c:v>
                </c:pt>
                <c:pt idx="23" formatCode="0%">
                  <c:v>0.1507</c:v>
                </c:pt>
                <c:pt idx="24" formatCode="0%">
                  <c:v>0.15190000000000001</c:v>
                </c:pt>
                <c:pt idx="26" formatCode="0%">
                  <c:v>0.15240000000000001</c:v>
                </c:pt>
                <c:pt idx="27" formatCode="0%">
                  <c:v>0.17760000000000001</c:v>
                </c:pt>
                <c:pt idx="29" formatCode="0%">
                  <c:v>0.16170000000000001</c:v>
                </c:pt>
                <c:pt idx="30" formatCode="0%">
                  <c:v>0.16930000000000001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E-864A-44F2-A4E0-3B9D991AA4EA}"/>
            </c:ext>
          </c:extLst>
        </c:ser>
        <c:ser>
          <c:idx val="8"/>
          <c:order val="8"/>
          <c:tx>
            <c:strRef>
              <c:f>tables!$H$413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61F-4671-86DA-A7FAFBF767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864A-44F2-A4E0-3B9D991AA4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864A-44F2-A4E0-3B9D991AA4E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864A-44F2-A4E0-3B9D991AA4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864A-44F2-A4E0-3B9D991AA4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864A-44F2-A4E0-3B9D991AA4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864A-44F2-A4E0-3B9D991AA4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864A-44F2-A4E0-3B9D991AA4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864A-44F2-A4E0-3B9D991AA4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tables!$I$413:$AM$413</c:f>
              <c:numCache>
                <c:formatCode>General</c:formatCode>
                <c:ptCount val="31"/>
                <c:pt idx="0" formatCode="#,#00%">
                  <c:v>5.9200000000000003E-2</c:v>
                </c:pt>
                <c:pt idx="2" formatCode="0%">
                  <c:v>0.06</c:v>
                </c:pt>
                <c:pt idx="3" formatCode="0%">
                  <c:v>5.5800000000000002E-2</c:v>
                </c:pt>
                <c:pt idx="5" formatCode="0%">
                  <c:v>3.1200000000000002E-2</c:v>
                </c:pt>
                <c:pt idx="6" formatCode="0%">
                  <c:v>2.7900000000000001E-2</c:v>
                </c:pt>
                <c:pt idx="7" formatCode="0%">
                  <c:v>7.8399999999999997E-2</c:v>
                </c:pt>
                <c:pt idx="8" formatCode="0%">
                  <c:v>7.5600000000000001E-2</c:v>
                </c:pt>
                <c:pt idx="9" formatCode="0%">
                  <c:v>6.1500000000000006E-2</c:v>
                </c:pt>
                <c:pt idx="11" formatCode="0%">
                  <c:v>5.4100000000000002E-2</c:v>
                </c:pt>
                <c:pt idx="12" formatCode="0%">
                  <c:v>6.0299999999999999E-2</c:v>
                </c:pt>
                <c:pt idx="13" formatCode="0%">
                  <c:v>7.7499999999999999E-2</c:v>
                </c:pt>
                <c:pt idx="15" formatCode="0%">
                  <c:v>5.1699999999999996E-2</c:v>
                </c:pt>
                <c:pt idx="16" formatCode="0%">
                  <c:v>5.5300000000000002E-2</c:v>
                </c:pt>
                <c:pt idx="17" formatCode="0%">
                  <c:v>6.6000000000000003E-2</c:v>
                </c:pt>
                <c:pt idx="18" formatCode="0%">
                  <c:v>5.3200000000000004E-2</c:v>
                </c:pt>
                <c:pt idx="19" formatCode="0%">
                  <c:v>9.0200000000000002E-2</c:v>
                </c:pt>
                <c:pt idx="21" formatCode="0%">
                  <c:v>6.3399999999999998E-2</c:v>
                </c:pt>
                <c:pt idx="22" formatCode="0%">
                  <c:v>4.8899999999999999E-2</c:v>
                </c:pt>
                <c:pt idx="23" formatCode="0%">
                  <c:v>5.8799999999999998E-2</c:v>
                </c:pt>
                <c:pt idx="24" formatCode="0%">
                  <c:v>7.17E-2</c:v>
                </c:pt>
                <c:pt idx="26" formatCode="0%">
                  <c:v>5.0799999999999998E-2</c:v>
                </c:pt>
                <c:pt idx="27" formatCode="0%">
                  <c:v>6.5700000000000008E-2</c:v>
                </c:pt>
                <c:pt idx="29" formatCode="0%">
                  <c:v>4.5899999999999996E-2</c:v>
                </c:pt>
                <c:pt idx="30" formatCode="0%">
                  <c:v>6.6199999999999995E-2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8-864A-44F2-A4E0-3B9D991AA4EA}"/>
            </c:ext>
          </c:extLst>
        </c:ser>
        <c:ser>
          <c:idx val="9"/>
          <c:order val="9"/>
          <c:tx>
            <c:strRef>
              <c:f>tables!$H$414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61F-4671-86DA-A7FAFBF767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864A-44F2-A4E0-3B9D991AA4E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864A-44F2-A4E0-3B9D991AA4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864A-44F2-A4E0-3B9D991AA4E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864A-44F2-A4E0-3B9D991AA4E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864A-44F2-A4E0-3B9D991AA4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864A-44F2-A4E0-3B9D991AA4E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864A-44F2-A4E0-3B9D991AA4E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864A-44F2-A4E0-3B9D991AA4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2-864A-44F2-A4E0-3B9D991AA4E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864A-44F2-A4E0-3B9D991AA4E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864A-44F2-A4E0-3B9D991AA4EA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5-864A-44F2-A4E0-3B9D991AA4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6-864A-44F2-A4E0-3B9D991AA4EA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864A-44F2-A4E0-3B9D991AA4EA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864A-44F2-A4E0-3B9D991AA4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864A-44F2-A4E0-3B9D991AA4EA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A-864A-44F2-A4E0-3B9D991AA4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B-864A-44F2-A4E0-3B9D991AA4EA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C-864A-44F2-A4E0-3B9D991AA4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tables!$I$414:$AM$414</c:f>
              <c:numCache>
                <c:formatCode>General</c:formatCode>
                <c:ptCount val="31"/>
                <c:pt idx="0" formatCode="#,#00%">
                  <c:v>3.0299999999999997E-2</c:v>
                </c:pt>
                <c:pt idx="2" formatCode="0%">
                  <c:v>2.87E-2</c:v>
                </c:pt>
                <c:pt idx="3" formatCode="0%">
                  <c:v>3.7200000000000004E-2</c:v>
                </c:pt>
                <c:pt idx="5" formatCode="0%">
                  <c:v>1.04E-2</c:v>
                </c:pt>
                <c:pt idx="6" formatCode="0%">
                  <c:v>3.4799999999999998E-2</c:v>
                </c:pt>
                <c:pt idx="7" formatCode="0%">
                  <c:v>3.3300000000000003E-2</c:v>
                </c:pt>
                <c:pt idx="8" formatCode="0%">
                  <c:v>2.52E-2</c:v>
                </c:pt>
                <c:pt idx="9" formatCode="0%">
                  <c:v>4.6199999999999998E-2</c:v>
                </c:pt>
                <c:pt idx="11" formatCode="0%">
                  <c:v>2.9700000000000001E-2</c:v>
                </c:pt>
                <c:pt idx="12" formatCode="0%">
                  <c:v>1.72E-2</c:v>
                </c:pt>
                <c:pt idx="13" formatCode="0%">
                  <c:v>4.0599999999999997E-2</c:v>
                </c:pt>
                <c:pt idx="15" formatCode="0%">
                  <c:v>4.3099999999999999E-2</c:v>
                </c:pt>
                <c:pt idx="16" formatCode="0%">
                  <c:v>2.8300000000000002E-2</c:v>
                </c:pt>
                <c:pt idx="17" formatCode="0%">
                  <c:v>2.8300000000000002E-2</c:v>
                </c:pt>
                <c:pt idx="18" formatCode="0%">
                  <c:v>0</c:v>
                </c:pt>
                <c:pt idx="19" formatCode="0%">
                  <c:v>4.5100000000000001E-2</c:v>
                </c:pt>
                <c:pt idx="21" formatCode="0%">
                  <c:v>3.8100000000000002E-2</c:v>
                </c:pt>
                <c:pt idx="22" formatCode="0%">
                  <c:v>2.1299999999999999E-2</c:v>
                </c:pt>
                <c:pt idx="23" formatCode="0%">
                  <c:v>3.3099999999999997E-2</c:v>
                </c:pt>
                <c:pt idx="24" formatCode="0%">
                  <c:v>2.9500000000000002E-2</c:v>
                </c:pt>
                <c:pt idx="26" formatCode="0%">
                  <c:v>3.1699999999999999E-2</c:v>
                </c:pt>
                <c:pt idx="27" formatCode="0%">
                  <c:v>2.92E-2</c:v>
                </c:pt>
                <c:pt idx="29" formatCode="0%">
                  <c:v>3.39E-2</c:v>
                </c:pt>
                <c:pt idx="30" formatCode="0%">
                  <c:v>2.8399999999999998E-2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D-864A-44F2-A4E0-3B9D991AA4EA}"/>
            </c:ext>
          </c:extLst>
        </c:ser>
        <c:ser>
          <c:idx val="10"/>
          <c:order val="10"/>
          <c:tx>
            <c:strRef>
              <c:f>tables!$H$415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E-864A-44F2-A4E0-3B9D991AA4E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F-864A-44F2-A4E0-3B9D991AA4E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0-864A-44F2-A4E0-3B9D991AA4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1-864A-44F2-A4E0-3B9D991AA4E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2-864A-44F2-A4E0-3B9D991AA4E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3-864A-44F2-A4E0-3B9D991AA4E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4-864A-44F2-A4E0-3B9D991AA4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5-864A-44F2-A4E0-3B9D991AA4E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6-864A-44F2-A4E0-3B9D991AA4E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7-864A-44F2-A4E0-3B9D991AA4E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8-864A-44F2-A4E0-3B9D991AA4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9-864A-44F2-A4E0-3B9D991AA4EA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A-864A-44F2-A4E0-3B9D991AA4E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B-864A-44F2-A4E0-3B9D991AA4EA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C-864A-44F2-A4E0-3B9D991AA4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D-864A-44F2-A4E0-3B9D991AA4EA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E-864A-44F2-A4E0-3B9D991AA4EA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F-864A-44F2-A4E0-3B9D991AA4EA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0-864A-44F2-A4E0-3B9D991AA4EA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1-864A-44F2-A4E0-3B9D991AA4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2-864A-44F2-A4E0-3B9D991AA4EA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3-864A-44F2-A4E0-3B9D991AA4EA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4-864A-44F2-A4E0-3B9D991AA4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5-864A-44F2-A4E0-3B9D991AA4EA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6-864A-44F2-A4E0-3B9D991AA4EA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7-864A-44F2-A4E0-3B9D991AA4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tables!$I$415:$AM$415</c:f>
              <c:numCache>
                <c:formatCode>General</c:formatCode>
                <c:ptCount val="31"/>
                <c:pt idx="0" formatCode="#,#00%">
                  <c:v>2.41E-2</c:v>
                </c:pt>
                <c:pt idx="2" formatCode="0%">
                  <c:v>1.78E-2</c:v>
                </c:pt>
                <c:pt idx="3" formatCode="0%">
                  <c:v>5.2000000000000005E-2</c:v>
                </c:pt>
                <c:pt idx="5" formatCode="0%">
                  <c:v>4.6900000000000004E-2</c:v>
                </c:pt>
                <c:pt idx="6" formatCode="0%">
                  <c:v>3.1400000000000004E-2</c:v>
                </c:pt>
                <c:pt idx="7" formatCode="0%">
                  <c:v>1.66E-2</c:v>
                </c:pt>
                <c:pt idx="8" formatCode="0%">
                  <c:v>2.52E-2</c:v>
                </c:pt>
                <c:pt idx="9" formatCode="0%">
                  <c:v>5.1000000000000004E-3</c:v>
                </c:pt>
                <c:pt idx="11" formatCode="0%">
                  <c:v>2.87E-2</c:v>
                </c:pt>
                <c:pt idx="12" formatCode="0%">
                  <c:v>2.1600000000000001E-2</c:v>
                </c:pt>
                <c:pt idx="13" formatCode="0%">
                  <c:v>1.11E-2</c:v>
                </c:pt>
                <c:pt idx="15" formatCode="0%">
                  <c:v>6.0299999999999999E-2</c:v>
                </c:pt>
                <c:pt idx="16" formatCode="0%">
                  <c:v>2.4500000000000001E-2</c:v>
                </c:pt>
                <c:pt idx="17" formatCode="0%">
                  <c:v>1.89E-2</c:v>
                </c:pt>
                <c:pt idx="18" formatCode="0%">
                  <c:v>3.1899999999999998E-2</c:v>
                </c:pt>
                <c:pt idx="19" formatCode="0%">
                  <c:v>2.2599999999999999E-2</c:v>
                </c:pt>
                <c:pt idx="21" formatCode="0%">
                  <c:v>1.9E-2</c:v>
                </c:pt>
                <c:pt idx="22" formatCode="0%">
                  <c:v>2.5499999999999998E-2</c:v>
                </c:pt>
                <c:pt idx="23" formatCode="0%">
                  <c:v>2.5699999999999997E-2</c:v>
                </c:pt>
                <c:pt idx="24" formatCode="0%">
                  <c:v>2.9500000000000002E-2</c:v>
                </c:pt>
                <c:pt idx="26" formatCode="0%">
                  <c:v>2.2200000000000001E-2</c:v>
                </c:pt>
                <c:pt idx="27" formatCode="0%">
                  <c:v>2.5499999999999998E-2</c:v>
                </c:pt>
                <c:pt idx="29" formatCode="0%">
                  <c:v>1.6E-2</c:v>
                </c:pt>
                <c:pt idx="30" formatCode="0%">
                  <c:v>2.8399999999999998E-2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8-864A-44F2-A4E0-3B9D991AA4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80528"/>
        <c:axId val="346087192"/>
      </c:barChart>
      <c:catAx>
        <c:axId val="34608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087192"/>
        <c:crosses val="autoZero"/>
        <c:auto val="1"/>
        <c:lblAlgn val="ctr"/>
        <c:lblOffset val="100"/>
        <c:noMultiLvlLbl val="0"/>
      </c:catAx>
      <c:valAx>
        <c:axId val="34608719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8052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Il Governo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tables!$D$417</c:f>
              <c:strCache>
                <c:ptCount val="1"/>
                <c:pt idx="0">
                  <c:v>Il Governo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7551-4DB4-AF2A-DA583F8D6375}"/>
              </c:ext>
            </c:extLst>
          </c:dPt>
          <c:dPt>
            <c:idx val="1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7551-4DB4-AF2A-DA583F8D6375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7551-4DB4-AF2A-DA583F8D6375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7551-4DB4-AF2A-DA583F8D6375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7551-4DB4-AF2A-DA583F8D6375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7551-4DB4-AF2A-DA583F8D6375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7551-4DB4-AF2A-DA583F8D6375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7551-4DB4-AF2A-DA583F8D6375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7551-4DB4-AF2A-DA583F8D6375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7551-4DB4-AF2A-DA583F8D6375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7551-4DB4-AF2A-DA583F8D6375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51-4DB4-AF2A-DA583F8D637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tables!$F$417:$F$420</c:f>
              <c:strCache>
                <c:ptCount val="4"/>
                <c:pt idx="0">
                  <c:v>voti 1-6</c:v>
                </c:pt>
                <c:pt idx="1">
                  <c:v>voti 7-8</c:v>
                </c:pt>
                <c:pt idx="2">
                  <c:v>voti 9-10</c:v>
                </c:pt>
                <c:pt idx="3">
                  <c:v>non so</c:v>
                </c:pt>
              </c:strCache>
            </c:strRef>
          </c:cat>
          <c:val>
            <c:numRef>
              <c:f>tables!$G$417:$G$420</c:f>
              <c:numCache>
                <c:formatCode>#,#00%</c:formatCode>
                <c:ptCount val="4"/>
                <c:pt idx="0">
                  <c:v>0.53990000000000005</c:v>
                </c:pt>
                <c:pt idx="1">
                  <c:v>0.34020000000000006</c:v>
                </c:pt>
                <c:pt idx="2">
                  <c:v>0.1047</c:v>
                </c:pt>
                <c:pt idx="3">
                  <c:v>1.52E-2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51-4DB4-AF2A-DA583F8D63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Il Governo</a:t>
            </a:r>
          </a:p>
        </c:rich>
      </c:tx>
      <c:layout>
        <c:manualLayout>
          <c:xMode val="edge"/>
          <c:yMode val="edge"/>
          <c:x val="0.45139025765165175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tables!$H$417</c:f>
              <c:strCache>
                <c:ptCount val="1"/>
                <c:pt idx="0">
                  <c:v>voti 1-6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8AB-4DDD-AF2C-0CDA7752BB1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B8-419E-A1BE-907AE4A1780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B8-419E-A1BE-907AE4A1780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B8-419E-A1BE-907AE4A1780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B8-419E-A1BE-907AE4A1780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B8-419E-A1BE-907AE4A1780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B8-419E-A1BE-907AE4A1780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B8-419E-A1BE-907AE4A1780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tables!$I$417:$AM$417</c:f>
              <c:numCache>
                <c:formatCode>General</c:formatCode>
                <c:ptCount val="31"/>
                <c:pt idx="0" formatCode="#,#00%">
                  <c:v>0.53990000000000005</c:v>
                </c:pt>
                <c:pt idx="2" formatCode="0%">
                  <c:v>0.55449999999999999</c:v>
                </c:pt>
                <c:pt idx="3" formatCode="0%">
                  <c:v>0.4758</c:v>
                </c:pt>
                <c:pt idx="5" formatCode="0%">
                  <c:v>0.56769999999999998</c:v>
                </c:pt>
                <c:pt idx="6" formatCode="0%">
                  <c:v>0.57140000000000002</c:v>
                </c:pt>
                <c:pt idx="7" formatCode="0%">
                  <c:v>0.5131</c:v>
                </c:pt>
                <c:pt idx="8" formatCode="0%">
                  <c:v>0.51539999999999997</c:v>
                </c:pt>
                <c:pt idx="9" formatCode="0%">
                  <c:v>0.56920000000000004</c:v>
                </c:pt>
                <c:pt idx="11" formatCode="0%">
                  <c:v>0.53720000000000001</c:v>
                </c:pt>
                <c:pt idx="12" formatCode="0%">
                  <c:v>0.56030000000000002</c:v>
                </c:pt>
                <c:pt idx="13" formatCode="0%">
                  <c:v>0.52770000000000006</c:v>
                </c:pt>
                <c:pt idx="15" formatCode="0%">
                  <c:v>0.51719999999999999</c:v>
                </c:pt>
                <c:pt idx="16" formatCode="0%">
                  <c:v>0.53410000000000002</c:v>
                </c:pt>
                <c:pt idx="17" formatCode="0%">
                  <c:v>0.6321</c:v>
                </c:pt>
                <c:pt idx="18" formatCode="0%">
                  <c:v>0.47869999999999996</c:v>
                </c:pt>
                <c:pt idx="19" formatCode="0%">
                  <c:v>0.45860000000000001</c:v>
                </c:pt>
                <c:pt idx="21" formatCode="0%">
                  <c:v>0.53069999999999995</c:v>
                </c:pt>
                <c:pt idx="22" formatCode="0%">
                  <c:v>0.55740000000000001</c:v>
                </c:pt>
                <c:pt idx="23" formatCode="0%">
                  <c:v>0.55149999999999999</c:v>
                </c:pt>
                <c:pt idx="24" formatCode="0%">
                  <c:v>0.51049999999999995</c:v>
                </c:pt>
                <c:pt idx="26" formatCode="0%">
                  <c:v>0.6</c:v>
                </c:pt>
                <c:pt idx="27" formatCode="0%">
                  <c:v>0.49390000000000001</c:v>
                </c:pt>
                <c:pt idx="29" formatCode="0%">
                  <c:v>0.6008</c:v>
                </c:pt>
                <c:pt idx="30" formatCode="0%">
                  <c:v>0.50790000000000002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5B8-419E-A1BE-907AE4A17806}"/>
            </c:ext>
          </c:extLst>
        </c:ser>
        <c:ser>
          <c:idx val="1"/>
          <c:order val="1"/>
          <c:tx>
            <c:strRef>
              <c:f>tables!$H$418</c:f>
              <c:strCache>
                <c:ptCount val="1"/>
                <c:pt idx="0">
                  <c:v>voti 7-8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8AB-4DDD-AF2C-0CDA7752BB1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B8-419E-A1BE-907AE4A1780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B8-419E-A1BE-907AE4A1780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B8-419E-A1BE-907AE4A1780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B8-419E-A1BE-907AE4A1780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5B8-419E-A1BE-907AE4A1780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B8-419E-A1BE-907AE4A1780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5B8-419E-A1BE-907AE4A1780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tables!$I$418:$AM$418</c:f>
              <c:numCache>
                <c:formatCode>General</c:formatCode>
                <c:ptCount val="31"/>
                <c:pt idx="0" formatCode="#,#00%">
                  <c:v>0.34020000000000006</c:v>
                </c:pt>
                <c:pt idx="2" formatCode="0%">
                  <c:v>0.3322</c:v>
                </c:pt>
                <c:pt idx="3" formatCode="0%">
                  <c:v>0.37549999999999994</c:v>
                </c:pt>
                <c:pt idx="5" formatCode="0%">
                  <c:v>0.3281</c:v>
                </c:pt>
                <c:pt idx="6" formatCode="0%">
                  <c:v>0.28920000000000001</c:v>
                </c:pt>
                <c:pt idx="7" formatCode="0%">
                  <c:v>0.38719999999999999</c:v>
                </c:pt>
                <c:pt idx="8" formatCode="0%">
                  <c:v>0.34729999999999994</c:v>
                </c:pt>
                <c:pt idx="9" formatCode="0%">
                  <c:v>0.31280000000000002</c:v>
                </c:pt>
                <c:pt idx="11" formatCode="0%">
                  <c:v>0.34079999999999999</c:v>
                </c:pt>
                <c:pt idx="12" formatCode="0%">
                  <c:v>0.31469999999999998</c:v>
                </c:pt>
                <c:pt idx="13" formatCode="0%">
                  <c:v>0.36530000000000001</c:v>
                </c:pt>
                <c:pt idx="15" formatCode="0%">
                  <c:v>0.3448</c:v>
                </c:pt>
                <c:pt idx="16" formatCode="0%">
                  <c:v>0.34229999999999999</c:v>
                </c:pt>
                <c:pt idx="17" formatCode="0%">
                  <c:v>0.28300000000000003</c:v>
                </c:pt>
                <c:pt idx="18" formatCode="0%">
                  <c:v>0.32979999999999998</c:v>
                </c:pt>
                <c:pt idx="19" formatCode="0%">
                  <c:v>0.41350000000000003</c:v>
                </c:pt>
                <c:pt idx="21" formatCode="0%">
                  <c:v>0.3362</c:v>
                </c:pt>
                <c:pt idx="22" formatCode="0%">
                  <c:v>0.3362</c:v>
                </c:pt>
                <c:pt idx="23" formatCode="0%">
                  <c:v>0.33090000000000003</c:v>
                </c:pt>
                <c:pt idx="24" formatCode="0%">
                  <c:v>0.36709999999999998</c:v>
                </c:pt>
                <c:pt idx="26" formatCode="0%">
                  <c:v>0.32539999999999997</c:v>
                </c:pt>
                <c:pt idx="27" formatCode="0%">
                  <c:v>0.35159999999999997</c:v>
                </c:pt>
                <c:pt idx="29" formatCode="0%">
                  <c:v>0.33130000000000004</c:v>
                </c:pt>
                <c:pt idx="30" formatCode="0%">
                  <c:v>0.34490000000000004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5B8-419E-A1BE-907AE4A17806}"/>
            </c:ext>
          </c:extLst>
        </c:ser>
        <c:ser>
          <c:idx val="2"/>
          <c:order val="2"/>
          <c:tx>
            <c:strRef>
              <c:f>tables!$H$419</c:f>
              <c:strCache>
                <c:ptCount val="1"/>
                <c:pt idx="0">
                  <c:v>voti 9-10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1.1142061281337047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AB-4DDD-AF2C-0CDA7752BB1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5B8-419E-A1BE-907AE4A1780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5B8-419E-A1BE-907AE4A1780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5B8-419E-A1BE-907AE4A1780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5B8-419E-A1BE-907AE4A1780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5B8-419E-A1BE-907AE4A1780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5B8-419E-A1BE-907AE4A1780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5B8-419E-A1BE-907AE4A1780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tables!$I$419:$AM$419</c:f>
              <c:numCache>
                <c:formatCode>General</c:formatCode>
                <c:ptCount val="31"/>
                <c:pt idx="0" formatCode="#,#00%">
                  <c:v>0.1047</c:v>
                </c:pt>
                <c:pt idx="2" formatCode="0%">
                  <c:v>0.1023</c:v>
                </c:pt>
                <c:pt idx="3" formatCode="0%">
                  <c:v>0.1152</c:v>
                </c:pt>
                <c:pt idx="5" formatCode="0%">
                  <c:v>6.7699999999999996E-2</c:v>
                </c:pt>
                <c:pt idx="6" formatCode="0%">
                  <c:v>0.115</c:v>
                </c:pt>
                <c:pt idx="7" formatCode="0%">
                  <c:v>9.2600000000000002E-2</c:v>
                </c:pt>
                <c:pt idx="8" formatCode="0%">
                  <c:v>0.12609999999999999</c:v>
                </c:pt>
                <c:pt idx="9" formatCode="0%">
                  <c:v>0.1128</c:v>
                </c:pt>
                <c:pt idx="11" formatCode="0%">
                  <c:v>0.10400000000000001</c:v>
                </c:pt>
                <c:pt idx="12" formatCode="0%">
                  <c:v>0.125</c:v>
                </c:pt>
                <c:pt idx="13" formatCode="0%">
                  <c:v>8.8599999999999998E-2</c:v>
                </c:pt>
                <c:pt idx="15" formatCode="0%">
                  <c:v>9.4800000000000009E-2</c:v>
                </c:pt>
                <c:pt idx="16" formatCode="0%">
                  <c:v>0.1094</c:v>
                </c:pt>
                <c:pt idx="17" formatCode="0%">
                  <c:v>8.4900000000000003E-2</c:v>
                </c:pt>
                <c:pt idx="18" formatCode="0%">
                  <c:v>0.19149999999999998</c:v>
                </c:pt>
                <c:pt idx="19" formatCode="0%">
                  <c:v>0.10529999999999999</c:v>
                </c:pt>
                <c:pt idx="21" formatCode="0%">
                  <c:v>0.11840000000000001</c:v>
                </c:pt>
                <c:pt idx="22" formatCode="0%">
                  <c:v>9.5700000000000007E-2</c:v>
                </c:pt>
                <c:pt idx="23" formatCode="0%">
                  <c:v>0.10289999999999999</c:v>
                </c:pt>
                <c:pt idx="24" formatCode="0%">
                  <c:v>9.6999999999999989E-2</c:v>
                </c:pt>
                <c:pt idx="26" formatCode="0%">
                  <c:v>6.5099999999999991E-2</c:v>
                </c:pt>
                <c:pt idx="27" formatCode="0%">
                  <c:v>0.13500000000000001</c:v>
                </c:pt>
                <c:pt idx="29" formatCode="0%">
                  <c:v>6.1900000000000004E-2</c:v>
                </c:pt>
                <c:pt idx="30" formatCode="0%">
                  <c:v>0.12720000000000001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5B8-419E-A1BE-907AE4A17806}"/>
            </c:ext>
          </c:extLst>
        </c:ser>
        <c:ser>
          <c:idx val="3"/>
          <c:order val="3"/>
          <c:tx>
            <c:strRef>
              <c:f>tables!$H$420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5B8-419E-A1BE-907AE4A1780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5B8-419E-A1BE-907AE4A1780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5B8-419E-A1BE-907AE4A1780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5B8-419E-A1BE-907AE4A1780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5B8-419E-A1BE-907AE4A1780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5B8-419E-A1BE-907AE4A1780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5B8-419E-A1BE-907AE4A1780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5B8-419E-A1BE-907AE4A1780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5B8-419E-A1BE-907AE4A1780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5B8-419E-A1BE-907AE4A1780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95B8-419E-A1BE-907AE4A1780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95B8-419E-A1BE-907AE4A1780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5B8-419E-A1BE-907AE4A17806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5B8-419E-A1BE-907AE4A17806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5B8-419E-A1BE-907AE4A17806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5B8-419E-A1BE-907AE4A17806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5B8-419E-A1BE-907AE4A1780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5B8-419E-A1BE-907AE4A17806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5B8-419E-A1BE-907AE4A17806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95B8-419E-A1BE-907AE4A17806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95B8-419E-A1BE-907AE4A17806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5B8-419E-A1BE-907AE4A1780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5B8-419E-A1BE-907AE4A17806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5B8-419E-A1BE-907AE4A17806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5B8-419E-A1BE-907AE4A1780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5B8-419E-A1BE-907AE4A17806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5B8-419E-A1BE-907AE4A17806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5B8-419E-A1BE-907AE4A1780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tables!$I$420:$AM$420</c:f>
              <c:numCache>
                <c:formatCode>General</c:formatCode>
                <c:ptCount val="31"/>
                <c:pt idx="0" formatCode="#,#00%">
                  <c:v>1.52E-2</c:v>
                </c:pt>
                <c:pt idx="2" formatCode="0%">
                  <c:v>1.1000000000000001E-2</c:v>
                </c:pt>
                <c:pt idx="3" formatCode="0%">
                  <c:v>3.3500000000000002E-2</c:v>
                </c:pt>
                <c:pt idx="5" formatCode="0%">
                  <c:v>3.6499999999999998E-2</c:v>
                </c:pt>
                <c:pt idx="6" formatCode="0%">
                  <c:v>2.4399999999999998E-2</c:v>
                </c:pt>
                <c:pt idx="7" formatCode="0%">
                  <c:v>7.0999999999999995E-3</c:v>
                </c:pt>
                <c:pt idx="8" formatCode="0%">
                  <c:v>1.1200000000000002E-2</c:v>
                </c:pt>
                <c:pt idx="9" formatCode="0%">
                  <c:v>5.1000000000000004E-3</c:v>
                </c:pt>
                <c:pt idx="11" formatCode="0%">
                  <c:v>1.8000000000000002E-2</c:v>
                </c:pt>
                <c:pt idx="12" formatCode="0%">
                  <c:v>0</c:v>
                </c:pt>
                <c:pt idx="13" formatCode="0%">
                  <c:v>1.8500000000000003E-2</c:v>
                </c:pt>
                <c:pt idx="15" formatCode="0%">
                  <c:v>4.3099999999999999E-2</c:v>
                </c:pt>
                <c:pt idx="16" formatCode="0%">
                  <c:v>1.4199999999999999E-2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2.2599999999999999E-2</c:v>
                </c:pt>
                <c:pt idx="21" formatCode="0%">
                  <c:v>1.4800000000000001E-2</c:v>
                </c:pt>
                <c:pt idx="22" formatCode="0%">
                  <c:v>1.06E-2</c:v>
                </c:pt>
                <c:pt idx="23" formatCode="0%">
                  <c:v>1.47E-2</c:v>
                </c:pt>
                <c:pt idx="24" formatCode="0%">
                  <c:v>2.53E-2</c:v>
                </c:pt>
                <c:pt idx="26" formatCode="0%">
                  <c:v>9.4999999999999998E-3</c:v>
                </c:pt>
                <c:pt idx="27" formatCode="0%">
                  <c:v>1.95E-2</c:v>
                </c:pt>
                <c:pt idx="29" formatCode="0%">
                  <c:v>6.0000000000000001E-3</c:v>
                </c:pt>
                <c:pt idx="30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95B8-419E-A1BE-907AE4A178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79352"/>
        <c:axId val="346071512"/>
      </c:barChart>
      <c:catAx>
        <c:axId val="346079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071512"/>
        <c:crosses val="autoZero"/>
        <c:auto val="1"/>
        <c:lblAlgn val="ctr"/>
        <c:lblOffset val="100"/>
        <c:noMultiLvlLbl val="0"/>
      </c:catAx>
      <c:valAx>
        <c:axId val="34607151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7935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Le regioni più interessate (Lombardia, Veneto, Emilia-Romagna)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tables!$D$422</c:f>
              <c:strCache>
                <c:ptCount val="1"/>
                <c:pt idx="0">
                  <c:v>Le regioni più interessate (Lombardia, Veneto, Emilia-Romagna)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D586-45D8-8A48-8E02EFD7390A}"/>
              </c:ext>
            </c:extLst>
          </c:dPt>
          <c:dPt>
            <c:idx val="1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D586-45D8-8A48-8E02EFD7390A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D586-45D8-8A48-8E02EFD7390A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D586-45D8-8A48-8E02EFD7390A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D586-45D8-8A48-8E02EFD7390A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D586-45D8-8A48-8E02EFD7390A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D586-45D8-8A48-8E02EFD7390A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D586-45D8-8A48-8E02EFD7390A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D586-45D8-8A48-8E02EFD7390A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D586-45D8-8A48-8E02EFD7390A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D586-45D8-8A48-8E02EFD7390A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86-45D8-8A48-8E02EFD7390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tables!$F$422:$F$425</c:f>
              <c:strCache>
                <c:ptCount val="4"/>
                <c:pt idx="0">
                  <c:v>voti 1-6</c:v>
                </c:pt>
                <c:pt idx="1">
                  <c:v>voti 7-8</c:v>
                </c:pt>
                <c:pt idx="2">
                  <c:v>voti 9-10</c:v>
                </c:pt>
                <c:pt idx="3">
                  <c:v>non so</c:v>
                </c:pt>
              </c:strCache>
            </c:strRef>
          </c:cat>
          <c:val>
            <c:numRef>
              <c:f>tables!$G$422:$G$425</c:f>
              <c:numCache>
                <c:formatCode>#,#00%</c:formatCode>
                <c:ptCount val="4"/>
                <c:pt idx="0">
                  <c:v>0.3871</c:v>
                </c:pt>
                <c:pt idx="1">
                  <c:v>0.40360000000000001</c:v>
                </c:pt>
                <c:pt idx="2">
                  <c:v>0.18940000000000001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586-45D8-8A48-8E02EFD739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Le regioni più interessate (Lombardia, Veneto, Emilia-Romagna)</a:t>
            </a:r>
          </a:p>
        </c:rich>
      </c:tx>
      <c:layout>
        <c:manualLayout>
          <c:xMode val="edge"/>
          <c:yMode val="edge"/>
          <c:x val="0.22227763728239994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tables!$H$422</c:f>
              <c:strCache>
                <c:ptCount val="1"/>
                <c:pt idx="0">
                  <c:v>voti 1-6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028-4548-BF6F-CD9CC706BE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D9-44B1-BDDB-83F135530AD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D9-44B1-BDDB-83F135530AD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D9-44B1-BDDB-83F135530AD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D9-44B1-BDDB-83F135530AD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D9-44B1-BDDB-83F135530AD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D9-44B1-BDDB-83F135530AD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D9-44B1-BDDB-83F135530AD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tables!$I$422:$AM$422</c:f>
              <c:numCache>
                <c:formatCode>General</c:formatCode>
                <c:ptCount val="31"/>
                <c:pt idx="0" formatCode="#,#00%">
                  <c:v>0.3871</c:v>
                </c:pt>
                <c:pt idx="2" formatCode="0%">
                  <c:v>0.4108</c:v>
                </c:pt>
                <c:pt idx="3" formatCode="0%">
                  <c:v>0.28249999999999997</c:v>
                </c:pt>
                <c:pt idx="5" formatCode="0%">
                  <c:v>0.41149999999999998</c:v>
                </c:pt>
                <c:pt idx="6" formatCode="0%">
                  <c:v>0.35539999999999999</c:v>
                </c:pt>
                <c:pt idx="7" formatCode="0%">
                  <c:v>0.37530000000000002</c:v>
                </c:pt>
                <c:pt idx="8" formatCode="0%">
                  <c:v>0.39779999999999999</c:v>
                </c:pt>
                <c:pt idx="9" formatCode="0%">
                  <c:v>0.41539999999999999</c:v>
                </c:pt>
                <c:pt idx="11" formatCode="0%">
                  <c:v>0.37369999999999998</c:v>
                </c:pt>
                <c:pt idx="12" formatCode="0%">
                  <c:v>0.37070000000000003</c:v>
                </c:pt>
                <c:pt idx="13" formatCode="0%">
                  <c:v>0.43909999999999999</c:v>
                </c:pt>
                <c:pt idx="15" formatCode="0%">
                  <c:v>0.4224</c:v>
                </c:pt>
                <c:pt idx="16" formatCode="0%">
                  <c:v>0.35909999999999997</c:v>
                </c:pt>
                <c:pt idx="17" formatCode="0%">
                  <c:v>0.38679999999999998</c:v>
                </c:pt>
                <c:pt idx="18" formatCode="0%">
                  <c:v>0.34039999999999998</c:v>
                </c:pt>
                <c:pt idx="19" formatCode="0%">
                  <c:v>0.45860000000000001</c:v>
                </c:pt>
                <c:pt idx="21" formatCode="0%">
                  <c:v>0.40590000000000004</c:v>
                </c:pt>
                <c:pt idx="22" formatCode="0%">
                  <c:v>0.36810000000000004</c:v>
                </c:pt>
                <c:pt idx="23" formatCode="0%">
                  <c:v>0.38969999999999999</c:v>
                </c:pt>
                <c:pt idx="24" formatCode="0%">
                  <c:v>0.38400000000000001</c:v>
                </c:pt>
                <c:pt idx="26" formatCode="0%">
                  <c:v>0.41270000000000001</c:v>
                </c:pt>
                <c:pt idx="27" formatCode="0%">
                  <c:v>0.3674</c:v>
                </c:pt>
                <c:pt idx="29" formatCode="0%">
                  <c:v>0.41520000000000001</c:v>
                </c:pt>
                <c:pt idx="30" formatCode="0%">
                  <c:v>0.37219999999999998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D9-44B1-BDDB-83F135530AD3}"/>
            </c:ext>
          </c:extLst>
        </c:ser>
        <c:ser>
          <c:idx val="1"/>
          <c:order val="1"/>
          <c:tx>
            <c:strRef>
              <c:f>tables!$H$423</c:f>
              <c:strCache>
                <c:ptCount val="1"/>
                <c:pt idx="0">
                  <c:v>voti 7-8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028-4548-BF6F-CD9CC706BE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D9-44B1-BDDB-83F135530AD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D9-44B1-BDDB-83F135530AD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D9-44B1-BDDB-83F135530AD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D9-44B1-BDDB-83F135530AD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5D9-44B1-BDDB-83F135530AD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5D9-44B1-BDDB-83F135530AD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5D9-44B1-BDDB-83F135530AD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tables!$I$423:$AM$423</c:f>
              <c:numCache>
                <c:formatCode>General</c:formatCode>
                <c:ptCount val="31"/>
                <c:pt idx="0" formatCode="#,#00%">
                  <c:v>0.40360000000000001</c:v>
                </c:pt>
                <c:pt idx="2" formatCode="0%">
                  <c:v>0.40490000000000004</c:v>
                </c:pt>
                <c:pt idx="3" formatCode="0%">
                  <c:v>0.39779999999999999</c:v>
                </c:pt>
                <c:pt idx="5" formatCode="0%">
                  <c:v>0.41670000000000001</c:v>
                </c:pt>
                <c:pt idx="6" formatCode="0%">
                  <c:v>0.42859999999999998</c:v>
                </c:pt>
                <c:pt idx="7" formatCode="0%">
                  <c:v>0.41090000000000004</c:v>
                </c:pt>
                <c:pt idx="8" formatCode="0%">
                  <c:v>0.39500000000000002</c:v>
                </c:pt>
                <c:pt idx="9" formatCode="0%">
                  <c:v>0.3538</c:v>
                </c:pt>
                <c:pt idx="11" formatCode="0%">
                  <c:v>0.40979999999999994</c:v>
                </c:pt>
                <c:pt idx="12" formatCode="0%">
                  <c:v>0.43099999999999999</c:v>
                </c:pt>
                <c:pt idx="13" formatCode="0%">
                  <c:v>0.36899999999999999</c:v>
                </c:pt>
                <c:pt idx="15" formatCode="0%">
                  <c:v>0.36210000000000003</c:v>
                </c:pt>
                <c:pt idx="16" formatCode="0%">
                  <c:v>0.41960000000000003</c:v>
                </c:pt>
                <c:pt idx="17" formatCode="0%">
                  <c:v>0.45280000000000004</c:v>
                </c:pt>
                <c:pt idx="18" formatCode="0%">
                  <c:v>0.43619999999999998</c:v>
                </c:pt>
                <c:pt idx="19" formatCode="0%">
                  <c:v>0.33829999999999999</c:v>
                </c:pt>
                <c:pt idx="21" formatCode="0%">
                  <c:v>0.37209999999999999</c:v>
                </c:pt>
                <c:pt idx="22" formatCode="0%">
                  <c:v>0.4128</c:v>
                </c:pt>
                <c:pt idx="23" formatCode="0%">
                  <c:v>0.41909999999999997</c:v>
                </c:pt>
                <c:pt idx="24" formatCode="0%">
                  <c:v>0.4304</c:v>
                </c:pt>
                <c:pt idx="26" formatCode="0%">
                  <c:v>0.39520000000000005</c:v>
                </c:pt>
                <c:pt idx="27" formatCode="0%">
                  <c:v>0.41</c:v>
                </c:pt>
                <c:pt idx="29" formatCode="0%">
                  <c:v>0.38719999999999999</c:v>
                </c:pt>
                <c:pt idx="30" formatCode="0%">
                  <c:v>0.41220000000000001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5D9-44B1-BDDB-83F135530AD3}"/>
            </c:ext>
          </c:extLst>
        </c:ser>
        <c:ser>
          <c:idx val="2"/>
          <c:order val="2"/>
          <c:tx>
            <c:strRef>
              <c:f>tables!$H$424</c:f>
              <c:strCache>
                <c:ptCount val="1"/>
                <c:pt idx="0">
                  <c:v>voti 9-10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6.9637883008356483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28-4548-BF6F-CD9CC706BE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5D9-44B1-BDDB-83F135530AD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5D9-44B1-BDDB-83F135530AD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5D9-44B1-BDDB-83F135530AD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5D9-44B1-BDDB-83F135530AD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5D9-44B1-BDDB-83F135530AD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5D9-44B1-BDDB-83F135530AD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5D9-44B1-BDDB-83F135530AD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tables!$I$424:$AM$424</c:f>
              <c:numCache>
                <c:formatCode>General</c:formatCode>
                <c:ptCount val="31"/>
                <c:pt idx="0" formatCode="#,#00%">
                  <c:v>0.18940000000000001</c:v>
                </c:pt>
                <c:pt idx="2" formatCode="0%">
                  <c:v>0.1648</c:v>
                </c:pt>
                <c:pt idx="3" formatCode="0%">
                  <c:v>0.2974</c:v>
                </c:pt>
                <c:pt idx="5" formatCode="0%">
                  <c:v>0.14580000000000001</c:v>
                </c:pt>
                <c:pt idx="6" formatCode="0%">
                  <c:v>0.19510000000000002</c:v>
                </c:pt>
                <c:pt idx="7" formatCode="0%">
                  <c:v>0.20430000000000001</c:v>
                </c:pt>
                <c:pt idx="8" formatCode="0%">
                  <c:v>0.18489999999999998</c:v>
                </c:pt>
                <c:pt idx="9" formatCode="0%">
                  <c:v>0.2</c:v>
                </c:pt>
                <c:pt idx="11" formatCode="0%">
                  <c:v>0.20170000000000002</c:v>
                </c:pt>
                <c:pt idx="12" formatCode="0%">
                  <c:v>0.18969999999999998</c:v>
                </c:pt>
                <c:pt idx="13" formatCode="0%">
                  <c:v>0.1439</c:v>
                </c:pt>
                <c:pt idx="15" formatCode="0%">
                  <c:v>0.14660000000000001</c:v>
                </c:pt>
                <c:pt idx="16" formatCode="0%">
                  <c:v>0.2162</c:v>
                </c:pt>
                <c:pt idx="17" formatCode="0%">
                  <c:v>0.16039999999999999</c:v>
                </c:pt>
                <c:pt idx="18" formatCode="0%">
                  <c:v>0.21280000000000002</c:v>
                </c:pt>
                <c:pt idx="19" formatCode="0%">
                  <c:v>0.15789999999999998</c:v>
                </c:pt>
                <c:pt idx="21" formatCode="0%">
                  <c:v>0.1966</c:v>
                </c:pt>
                <c:pt idx="22" formatCode="0%">
                  <c:v>0.20430000000000001</c:v>
                </c:pt>
                <c:pt idx="23" formatCode="0%">
                  <c:v>0.17280000000000001</c:v>
                </c:pt>
                <c:pt idx="24" formatCode="0%">
                  <c:v>0.1646</c:v>
                </c:pt>
                <c:pt idx="26" formatCode="0%">
                  <c:v>0.16980000000000001</c:v>
                </c:pt>
                <c:pt idx="27" formatCode="0%">
                  <c:v>0.20440000000000003</c:v>
                </c:pt>
                <c:pt idx="29" formatCode="0%">
                  <c:v>0.17370000000000002</c:v>
                </c:pt>
                <c:pt idx="30" formatCode="0%">
                  <c:v>0.19769999999999999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5D9-44B1-BDDB-83F135530AD3}"/>
            </c:ext>
          </c:extLst>
        </c:ser>
        <c:ser>
          <c:idx val="3"/>
          <c:order val="3"/>
          <c:tx>
            <c:strRef>
              <c:f>tables!$H$425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5D9-44B1-BDDB-83F135530AD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5D9-44B1-BDDB-83F135530AD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5D9-44B1-BDDB-83F135530AD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5D9-44B1-BDDB-83F135530AD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5D9-44B1-BDDB-83F135530AD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5D9-44B1-BDDB-83F135530AD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5D9-44B1-BDDB-83F135530AD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5D9-44B1-BDDB-83F135530AD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5D9-44B1-BDDB-83F135530AD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5D9-44B1-BDDB-83F135530AD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5D9-44B1-BDDB-83F135530AD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5D9-44B1-BDDB-83F135530AD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5D9-44B1-BDDB-83F135530AD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5D9-44B1-BDDB-83F135530AD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5D9-44B1-BDDB-83F135530AD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55D9-44B1-BDDB-83F135530AD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5D9-44B1-BDDB-83F135530AD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55D9-44B1-BDDB-83F135530AD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55D9-44B1-BDDB-83F135530AD3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55D9-44B1-BDDB-83F135530AD3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5D9-44B1-BDDB-83F135530AD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55D9-44B1-BDDB-83F135530AD3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55D9-44B1-BDDB-83F135530AD3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55D9-44B1-BDDB-83F135530AD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5D9-44B1-BDDB-83F135530AD3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55D9-44B1-BDDB-83F135530AD3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55D9-44B1-BDDB-83F135530AD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tables!$I$425:$AM$425</c:f>
              <c:numCache>
                <c:formatCode>General</c:formatCode>
                <c:ptCount val="31"/>
                <c:pt idx="0" formatCode="#,#00%">
                  <c:v>0.02</c:v>
                </c:pt>
                <c:pt idx="2" formatCode="0%">
                  <c:v>1.9400000000000001E-2</c:v>
                </c:pt>
                <c:pt idx="3" formatCode="0%">
                  <c:v>2.23E-2</c:v>
                </c:pt>
                <c:pt idx="5" formatCode="0%">
                  <c:v>2.6000000000000002E-2</c:v>
                </c:pt>
                <c:pt idx="6" formatCode="0%">
                  <c:v>2.0899999999999998E-2</c:v>
                </c:pt>
                <c:pt idx="7" formatCode="0%">
                  <c:v>9.4999999999999998E-3</c:v>
                </c:pt>
                <c:pt idx="8" formatCode="0%">
                  <c:v>2.2400000000000003E-2</c:v>
                </c:pt>
                <c:pt idx="9" formatCode="0%">
                  <c:v>3.0800000000000001E-2</c:v>
                </c:pt>
                <c:pt idx="11" formatCode="0%">
                  <c:v>1.49E-2</c:v>
                </c:pt>
                <c:pt idx="12" formatCode="0%">
                  <c:v>8.6E-3</c:v>
                </c:pt>
                <c:pt idx="13" formatCode="0%">
                  <c:v>4.8000000000000001E-2</c:v>
                </c:pt>
                <c:pt idx="15" formatCode="0%">
                  <c:v>6.9000000000000006E-2</c:v>
                </c:pt>
                <c:pt idx="16" formatCode="0%">
                  <c:v>5.1000000000000004E-3</c:v>
                </c:pt>
                <c:pt idx="17" formatCode="0%">
                  <c:v>0</c:v>
                </c:pt>
                <c:pt idx="18" formatCode="0%">
                  <c:v>1.06E-2</c:v>
                </c:pt>
                <c:pt idx="19" formatCode="0%">
                  <c:v>4.5100000000000001E-2</c:v>
                </c:pt>
                <c:pt idx="21" formatCode="0%">
                  <c:v>2.5399999999999999E-2</c:v>
                </c:pt>
                <c:pt idx="22" formatCode="0%">
                  <c:v>1.49E-2</c:v>
                </c:pt>
                <c:pt idx="23" formatCode="0%">
                  <c:v>1.84E-2</c:v>
                </c:pt>
                <c:pt idx="24" formatCode="0%">
                  <c:v>2.1099999999999997E-2</c:v>
                </c:pt>
                <c:pt idx="26" formatCode="0%">
                  <c:v>2.2200000000000001E-2</c:v>
                </c:pt>
                <c:pt idx="27" formatCode="0%">
                  <c:v>1.8200000000000001E-2</c:v>
                </c:pt>
                <c:pt idx="29" formatCode="0%">
                  <c:v>2.4E-2</c:v>
                </c:pt>
                <c:pt idx="30" formatCode="0%">
                  <c:v>1.7899999999999999E-2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55D9-44B1-BDDB-83F135530A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74256"/>
        <c:axId val="346087976"/>
      </c:barChart>
      <c:catAx>
        <c:axId val="34607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087976"/>
        <c:crosses val="autoZero"/>
        <c:auto val="1"/>
        <c:lblAlgn val="ctr"/>
        <c:lblOffset val="100"/>
        <c:noMultiLvlLbl val="0"/>
      </c:catAx>
      <c:valAx>
        <c:axId val="34608797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7425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'Dom2'!$B$1</c:f>
              <c:strCache>
                <c:ptCount val="1"/>
                <c:pt idx="0">
                  <c:v>Totalmente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0823794084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DE-4DC6-8692-B66CD284FB2B}"/>
                </c:ext>
              </c:extLst>
            </c:dLbl>
            <c:dLbl>
              <c:idx val="1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DE-4DC6-8692-B66CD284FB2B}"/>
                </c:ext>
              </c:extLst>
            </c:dLbl>
            <c:dLbl>
              <c:idx val="2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DE-4DC6-8692-B66CD284FB2B}"/>
                </c:ext>
              </c:extLst>
            </c:dLbl>
            <c:dLbl>
              <c:idx val="3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DE-4DC6-8692-B66CD284FB2B}"/>
                </c:ext>
              </c:extLst>
            </c:dLbl>
            <c:dLbl>
              <c:idx val="4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DE-4DC6-8692-B66CD284FB2B}"/>
                </c:ext>
              </c:extLst>
            </c:dLbl>
            <c:dLbl>
              <c:idx val="5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E-4DC6-8692-B66CD284FB2B}"/>
                </c:ext>
              </c:extLst>
            </c:dLbl>
            <c:dLbl>
              <c:idx val="6"/>
              <c:layout>
                <c:manualLayout>
                  <c:x val="0"/>
                  <c:y val="-2.100823794084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DE-4DC6-8692-B66CD284FB2B}"/>
                </c:ext>
              </c:extLst>
            </c:dLbl>
            <c:numFmt formatCode="0.0%" sourceLinked="0"/>
            <c:spPr>
              <a:solidFill>
                <a:srgbClr val="0066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'Dom2'!$A$2:$A$8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interne 'fisiche' in riunioni interne a distanza (tramite strumenti digitali)</c:v>
                </c:pt>
                <c:pt idx="2">
                  <c:v>Trasformazione delle riunioni esterne 'fisiche' (incontri con clienti, fornitori, partners) in riunioni esterne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'Dom2'!$B$2:$B$8</c:f>
              <c:numCache>
                <c:formatCode>#,#00%</c:formatCode>
                <c:ptCount val="7"/>
                <c:pt idx="0">
                  <c:v>0.46280990600585903</c:v>
                </c:pt>
                <c:pt idx="1">
                  <c:v>0.29889806747436498</c:v>
                </c:pt>
                <c:pt idx="2">
                  <c:v>0.29752065658569299</c:v>
                </c:pt>
                <c:pt idx="3">
                  <c:v>0.27892562866210896</c:v>
                </c:pt>
                <c:pt idx="4">
                  <c:v>0.10881543159484901</c:v>
                </c:pt>
                <c:pt idx="5">
                  <c:v>4.47658395767212E-2</c:v>
                </c:pt>
                <c:pt idx="6">
                  <c:v>1.65289258956909E-2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DE-4DC6-8692-B66CD284FB2B}"/>
            </c:ext>
          </c:extLst>
        </c:ser>
        <c:ser>
          <c:idx val="1"/>
          <c:order val="1"/>
          <c:tx>
            <c:strRef>
              <c:f>'Dom2'!$C$1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93D0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100856878184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DE-4DC6-8692-B66CD284FB2B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DE-4DC6-8692-B66CD284FB2B}"/>
                </c:ext>
              </c:extLst>
            </c:dLbl>
            <c:dLbl>
              <c:idx val="2"/>
              <c:layout>
                <c:manualLayout>
                  <c:x val="-1.0031803856387847E-16"/>
                  <c:y val="2.1008568781843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DE-4DC6-8692-B66CD284FB2B}"/>
                </c:ext>
              </c:extLst>
            </c:dLbl>
            <c:dLbl>
              <c:idx val="3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DE-4DC6-8692-B66CD284FB2B}"/>
                </c:ext>
              </c:extLst>
            </c:dLbl>
            <c:dLbl>
              <c:idx val="4"/>
              <c:layout>
                <c:manualLayout>
                  <c:x val="0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EDE-4DC6-8692-B66CD284FB2B}"/>
                </c:ext>
              </c:extLst>
            </c:dLbl>
            <c:dLbl>
              <c:idx val="5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EDE-4DC6-8692-B66CD284FB2B}"/>
                </c:ext>
              </c:extLst>
            </c:dLbl>
            <c:dLbl>
              <c:idx val="6"/>
              <c:layout>
                <c:manualLayout>
                  <c:x val="0"/>
                  <c:y val="2.100856878184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EDE-4DC6-8692-B66CD284FB2B}"/>
                </c:ext>
              </c:extLst>
            </c:dLbl>
            <c:numFmt formatCode="0.0%" sourceLinked="0"/>
            <c:spPr>
              <a:solidFill>
                <a:srgbClr val="93D05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'Dom2'!$A$2:$A$8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interne 'fisiche' in riunioni interne a distanza (tramite strumenti digitali)</c:v>
                </c:pt>
                <c:pt idx="2">
                  <c:v>Trasformazione delle riunioni esterne 'fisiche' (incontri con clienti, fornitori, partners) in riunioni esterne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'Dom2'!$C$2:$C$8</c:f>
              <c:numCache>
                <c:formatCode>#,#00%</c:formatCode>
                <c:ptCount val="7"/>
                <c:pt idx="0">
                  <c:v>0.37327823638916002</c:v>
                </c:pt>
                <c:pt idx="1">
                  <c:v>0.340909080505371</c:v>
                </c:pt>
                <c:pt idx="2">
                  <c:v>0.377410469055176</c:v>
                </c:pt>
                <c:pt idx="3">
                  <c:v>0.26170799255371102</c:v>
                </c:pt>
                <c:pt idx="4">
                  <c:v>0.11570247650146501</c:v>
                </c:pt>
                <c:pt idx="5">
                  <c:v>4.47658395767212E-2</c:v>
                </c:pt>
                <c:pt idx="6">
                  <c:v>6.4049587249755902E-2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EDE-4DC6-8692-B66CD284FB2B}"/>
            </c:ext>
          </c:extLst>
        </c:ser>
        <c:ser>
          <c:idx val="2"/>
          <c:order val="2"/>
          <c:tx>
            <c:strRef>
              <c:f>'Dom2'!$D$1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0823794084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EDE-4DC6-8692-B66CD284FB2B}"/>
                </c:ext>
              </c:extLst>
            </c:dLbl>
            <c:dLbl>
              <c:idx val="1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EDE-4DC6-8692-B66CD284FB2B}"/>
                </c:ext>
              </c:extLst>
            </c:dLbl>
            <c:dLbl>
              <c:idx val="2"/>
              <c:layout>
                <c:manualLayout>
                  <c:x val="-1.0031803856387847E-16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EDE-4DC6-8692-B66CD284FB2B}"/>
                </c:ext>
              </c:extLst>
            </c:dLbl>
            <c:dLbl>
              <c:idx val="3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EDE-4DC6-8692-B66CD284FB2B}"/>
                </c:ext>
              </c:extLst>
            </c:dLbl>
            <c:dLbl>
              <c:idx val="4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EDE-4DC6-8692-B66CD284FB2B}"/>
                </c:ext>
              </c:extLst>
            </c:dLbl>
            <c:dLbl>
              <c:idx val="5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EDE-4DC6-8692-B66CD284FB2B}"/>
                </c:ext>
              </c:extLst>
            </c:dLbl>
            <c:dLbl>
              <c:idx val="6"/>
              <c:layout>
                <c:manualLayout>
                  <c:x val="0"/>
                  <c:y val="-2.100823794084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EDE-4DC6-8692-B66CD284FB2B}"/>
                </c:ext>
              </c:extLst>
            </c:dLbl>
            <c:numFmt formatCode="0.0%" sourceLinked="0"/>
            <c:spPr>
              <a:solidFill>
                <a:srgbClr val="CCFF99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'Dom2'!$A$2:$A$8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interne 'fisiche' in riunioni interne a distanza (tramite strumenti digitali)</c:v>
                </c:pt>
                <c:pt idx="2">
                  <c:v>Trasformazione delle riunioni esterne 'fisiche' (incontri con clienti, fornitori, partners) in riunioni esterne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'Dom2'!$D$2:$D$8</c:f>
              <c:numCache>
                <c:formatCode>#,#00%</c:formatCode>
                <c:ptCount val="7"/>
                <c:pt idx="0">
                  <c:v>0.105371904373169</c:v>
                </c:pt>
                <c:pt idx="1">
                  <c:v>0.17975206375122099</c:v>
                </c:pt>
                <c:pt idx="2">
                  <c:v>0.19696969985961899</c:v>
                </c:pt>
                <c:pt idx="3">
                  <c:v>0.16253442764282203</c:v>
                </c:pt>
                <c:pt idx="4">
                  <c:v>0.11294765472412101</c:v>
                </c:pt>
                <c:pt idx="5">
                  <c:v>5.5785121917724598E-2</c:v>
                </c:pt>
                <c:pt idx="6">
                  <c:v>0.115013771057129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EDE-4DC6-8692-B66CD284FB2B}"/>
            </c:ext>
          </c:extLst>
        </c:ser>
        <c:ser>
          <c:idx val="3"/>
          <c:order val="3"/>
          <c:tx>
            <c:strRef>
              <c:f>'Dom2'!$E$1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0063607712775693E-16"/>
                  <c:y val="2.100856878184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EDE-4DC6-8692-B66CD284FB2B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EDE-4DC6-8692-B66CD284FB2B}"/>
                </c:ext>
              </c:extLst>
            </c:dLbl>
            <c:dLbl>
              <c:idx val="2"/>
              <c:layout>
                <c:manualLayout>
                  <c:x val="-1.0031803856387847E-16"/>
                  <c:y val="2.1008568781843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EDE-4DC6-8692-B66CD284FB2B}"/>
                </c:ext>
              </c:extLst>
            </c:dLbl>
            <c:dLbl>
              <c:idx val="3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EDE-4DC6-8692-B66CD284FB2B}"/>
                </c:ext>
              </c:extLst>
            </c:dLbl>
            <c:dLbl>
              <c:idx val="4"/>
              <c:layout>
                <c:manualLayout>
                  <c:x val="-1.0031803856387847E-16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EDE-4DC6-8692-B66CD284FB2B}"/>
                </c:ext>
              </c:extLst>
            </c:dLbl>
            <c:dLbl>
              <c:idx val="5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EDE-4DC6-8692-B66CD284FB2B}"/>
                </c:ext>
              </c:extLst>
            </c:dLbl>
            <c:dLbl>
              <c:idx val="6"/>
              <c:layout>
                <c:manualLayout>
                  <c:x val="0"/>
                  <c:y val="2.100856878184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EDE-4DC6-8692-B66CD284FB2B}"/>
                </c:ext>
              </c:extLst>
            </c:dLbl>
            <c:numFmt formatCode="0.0%" sourceLinked="0"/>
            <c:spPr>
              <a:solidFill>
                <a:srgbClr val="FFC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'Dom2'!$A$2:$A$8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interne 'fisiche' in riunioni interne a distanza (tramite strumenti digitali)</c:v>
                </c:pt>
                <c:pt idx="2">
                  <c:v>Trasformazione delle riunioni esterne 'fisiche' (incontri con clienti, fornitori, partners) in riunioni esterne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'Dom2'!$E$2:$E$8</c:f>
              <c:numCache>
                <c:formatCode>#,#00%</c:formatCode>
                <c:ptCount val="7"/>
                <c:pt idx="0">
                  <c:v>4.0633606910705604E-2</c:v>
                </c:pt>
                <c:pt idx="1">
                  <c:v>9.2975206375122105E-2</c:v>
                </c:pt>
                <c:pt idx="2">
                  <c:v>9.02203845977783E-2</c:v>
                </c:pt>
                <c:pt idx="3">
                  <c:v>0.16046831130981398</c:v>
                </c:pt>
                <c:pt idx="4">
                  <c:v>0.15633608818054198</c:v>
                </c:pt>
                <c:pt idx="5">
                  <c:v>0.10399449348449701</c:v>
                </c:pt>
                <c:pt idx="6">
                  <c:v>0.21349863052368201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FEDE-4DC6-8692-B66CD284FB2B}"/>
            </c:ext>
          </c:extLst>
        </c:ser>
        <c:ser>
          <c:idx val="4"/>
          <c:order val="4"/>
          <c:tx>
            <c:strRef>
              <c:f>'Dom2'!$F$1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0823794084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EDE-4DC6-8692-B66CD284FB2B}"/>
                </c:ext>
              </c:extLst>
            </c:dLbl>
            <c:dLbl>
              <c:idx val="1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EDE-4DC6-8692-B66CD284FB2B}"/>
                </c:ext>
              </c:extLst>
            </c:dLbl>
            <c:dLbl>
              <c:idx val="2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EDE-4DC6-8692-B66CD284FB2B}"/>
                </c:ext>
              </c:extLst>
            </c:dLbl>
            <c:dLbl>
              <c:idx val="3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EDE-4DC6-8692-B66CD284FB2B}"/>
                </c:ext>
              </c:extLst>
            </c:dLbl>
            <c:dLbl>
              <c:idx val="4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EDE-4DC6-8692-B66CD284FB2B}"/>
                </c:ext>
              </c:extLst>
            </c:dLbl>
            <c:dLbl>
              <c:idx val="5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EDE-4DC6-8692-B66CD284FB2B}"/>
                </c:ext>
              </c:extLst>
            </c:dLbl>
            <c:dLbl>
              <c:idx val="6"/>
              <c:layout>
                <c:manualLayout>
                  <c:x val="-1.0031803856387847E-16"/>
                  <c:y val="-2.100823794084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EDE-4DC6-8692-B66CD284FB2B}"/>
                </c:ext>
              </c:extLst>
            </c:dLbl>
            <c:numFmt formatCode="0.0%" sourceLinked="0"/>
            <c:spPr>
              <a:solidFill>
                <a:srgbClr val="FF0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'Dom2'!$A$2:$A$8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interne 'fisiche' in riunioni interne a distanza (tramite strumenti digitali)</c:v>
                </c:pt>
                <c:pt idx="2">
                  <c:v>Trasformazione delle riunioni esterne 'fisiche' (incontri con clienti, fornitori, partners) in riunioni esterne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'Dom2'!$F$2:$F$8</c:f>
              <c:numCache>
                <c:formatCode>#,#00%</c:formatCode>
                <c:ptCount val="7"/>
                <c:pt idx="0">
                  <c:v>1.7906335592269899E-2</c:v>
                </c:pt>
                <c:pt idx="1">
                  <c:v>8.7465562820434606E-2</c:v>
                </c:pt>
                <c:pt idx="2">
                  <c:v>3.7878787517547599E-2</c:v>
                </c:pt>
                <c:pt idx="3">
                  <c:v>0.13636363983154301</c:v>
                </c:pt>
                <c:pt idx="4">
                  <c:v>0.50619834899902305</c:v>
                </c:pt>
                <c:pt idx="5">
                  <c:v>0.75068870544433597</c:v>
                </c:pt>
                <c:pt idx="6">
                  <c:v>0.59090908050537105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FEDE-4DC6-8692-B66CD284F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24577448"/>
        <c:axId val="324581368"/>
      </c:barChart>
      <c:catAx>
        <c:axId val="3245774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/>
            </a:pPr>
            <a:endParaRPr lang="it-IT"/>
          </a:p>
        </c:txPr>
        <c:crossAx val="324581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581368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24577448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29E2-4376-839F-37276A22B43D}"/>
              </c:ext>
            </c:extLst>
          </c:dPt>
          <c:dPt>
            <c:idx val="1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29E2-4376-839F-37276A22B43D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29E2-4376-839F-37276A22B43D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29E2-4376-839F-37276A22B43D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29E2-4376-839F-37276A22B43D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29E2-4376-839F-37276A22B43D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29E2-4376-839F-37276A22B43D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29E2-4376-839F-37276A22B43D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29E2-4376-839F-37276A22B43D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29E2-4376-839F-37276A22B43D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29E2-4376-839F-37276A22B43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tables!$F$18:$F$20</c:f>
              <c:strCache>
                <c:ptCount val="3"/>
                <c:pt idx="0">
                  <c:v>voti 0-6</c:v>
                </c:pt>
                <c:pt idx="1">
                  <c:v>voti 7-8</c:v>
                </c:pt>
                <c:pt idx="2">
                  <c:v>voti 9-10</c:v>
                </c:pt>
              </c:strCache>
            </c:strRef>
          </c:cat>
          <c:val>
            <c:numRef>
              <c:f>tables!$G$18:$G$20</c:f>
              <c:numCache>
                <c:formatCode>#,#00%</c:formatCode>
                <c:ptCount val="3"/>
                <c:pt idx="0">
                  <c:v>0.29960000000000003</c:v>
                </c:pt>
                <c:pt idx="1">
                  <c:v>0.43939999999999996</c:v>
                </c:pt>
                <c:pt idx="2">
                  <c:v>0.26100000000000001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9E2-4376-839F-37276A22B4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Le istituzioni sanitarie pubbliche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tables!$D$427</c:f>
              <c:strCache>
                <c:ptCount val="1"/>
                <c:pt idx="0">
                  <c:v>Le istituzioni sanitarie pubbliche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5CE5-4492-83DD-2A89E6807EC9}"/>
              </c:ext>
            </c:extLst>
          </c:dPt>
          <c:dPt>
            <c:idx val="1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5CE5-4492-83DD-2A89E6807EC9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5CE5-4492-83DD-2A89E6807EC9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5CE5-4492-83DD-2A89E6807EC9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5CE5-4492-83DD-2A89E6807EC9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5CE5-4492-83DD-2A89E6807EC9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5CE5-4492-83DD-2A89E6807EC9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5CE5-4492-83DD-2A89E6807EC9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5CE5-4492-83DD-2A89E6807EC9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5CE5-4492-83DD-2A89E6807EC9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5CE5-4492-83DD-2A89E6807EC9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E5-4492-83DD-2A89E6807EC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tables!$F$427:$F$430</c:f>
              <c:strCache>
                <c:ptCount val="4"/>
                <c:pt idx="0">
                  <c:v>voti 1-6</c:v>
                </c:pt>
                <c:pt idx="1">
                  <c:v>voti 7-8</c:v>
                </c:pt>
                <c:pt idx="2">
                  <c:v>voti 9-10</c:v>
                </c:pt>
                <c:pt idx="3">
                  <c:v>non so</c:v>
                </c:pt>
              </c:strCache>
            </c:strRef>
          </c:cat>
          <c:val>
            <c:numRef>
              <c:f>tables!$G$427:$G$430</c:f>
              <c:numCache>
                <c:formatCode>#,#00%</c:formatCode>
                <c:ptCount val="4"/>
                <c:pt idx="0">
                  <c:v>0.1371</c:v>
                </c:pt>
                <c:pt idx="1">
                  <c:v>0.34639999999999999</c:v>
                </c:pt>
                <c:pt idx="2">
                  <c:v>0.49859999999999999</c:v>
                </c:pt>
                <c:pt idx="3">
                  <c:v>1.7899999999999999E-2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CE5-4492-83DD-2A89E6807E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Le istituzioni sanitarie pubbliche</a:t>
            </a:r>
          </a:p>
        </c:rich>
      </c:tx>
      <c:layout>
        <c:manualLayout>
          <c:xMode val="edge"/>
          <c:yMode val="edge"/>
          <c:x val="0.35416053529798641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tables!$H$427</c:f>
              <c:strCache>
                <c:ptCount val="1"/>
                <c:pt idx="0">
                  <c:v>voti 1-6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9B8-4CF0-91E7-0DB067E635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41-49C5-A139-0D405C3CB34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41-49C5-A139-0D405C3CB34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41-49C5-A139-0D405C3CB34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41-49C5-A139-0D405C3CB34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41-49C5-A139-0D405C3CB34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41-49C5-A139-0D405C3CB34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41-49C5-A139-0D405C3CB34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tables!$I$427:$AM$427</c:f>
              <c:numCache>
                <c:formatCode>General</c:formatCode>
                <c:ptCount val="31"/>
                <c:pt idx="0" formatCode="#,#00%">
                  <c:v>0.1371</c:v>
                </c:pt>
                <c:pt idx="2" formatCode="0%">
                  <c:v>0.14449999999999999</c:v>
                </c:pt>
                <c:pt idx="3" formatCode="0%">
                  <c:v>0.1041</c:v>
                </c:pt>
                <c:pt idx="5" formatCode="0%">
                  <c:v>0.1406</c:v>
                </c:pt>
                <c:pt idx="6" formatCode="0%">
                  <c:v>0.1394</c:v>
                </c:pt>
                <c:pt idx="7" formatCode="0%">
                  <c:v>0.13300000000000001</c:v>
                </c:pt>
                <c:pt idx="8" formatCode="0%">
                  <c:v>0.12039999999999999</c:v>
                </c:pt>
                <c:pt idx="9" formatCode="0%">
                  <c:v>0.16920000000000002</c:v>
                </c:pt>
                <c:pt idx="11" formatCode="0%">
                  <c:v>0.1168</c:v>
                </c:pt>
                <c:pt idx="12" formatCode="0%">
                  <c:v>0.1638</c:v>
                </c:pt>
                <c:pt idx="13" formatCode="0%">
                  <c:v>0.1845</c:v>
                </c:pt>
                <c:pt idx="15" formatCode="0%">
                  <c:v>0.10339999999999999</c:v>
                </c:pt>
                <c:pt idx="16" formatCode="0%">
                  <c:v>0.1158</c:v>
                </c:pt>
                <c:pt idx="17" formatCode="0%">
                  <c:v>0.18870000000000001</c:v>
                </c:pt>
                <c:pt idx="18" formatCode="0%">
                  <c:v>0.11699999999999999</c:v>
                </c:pt>
                <c:pt idx="19" formatCode="0%">
                  <c:v>0.15789999999999998</c:v>
                </c:pt>
                <c:pt idx="21" formatCode="0%">
                  <c:v>0.1416</c:v>
                </c:pt>
                <c:pt idx="22" formatCode="0%">
                  <c:v>0.13189999999999999</c:v>
                </c:pt>
                <c:pt idx="23" formatCode="0%">
                  <c:v>0.13239999999999999</c:v>
                </c:pt>
                <c:pt idx="24" formatCode="0%">
                  <c:v>0.14349999999999999</c:v>
                </c:pt>
                <c:pt idx="26" formatCode="0%">
                  <c:v>0.14760000000000001</c:v>
                </c:pt>
                <c:pt idx="27" formatCode="0%">
                  <c:v>0.129</c:v>
                </c:pt>
                <c:pt idx="29" formatCode="0%">
                  <c:v>0.1477</c:v>
                </c:pt>
                <c:pt idx="30" formatCode="0%">
                  <c:v>0.13140000000000002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41-49C5-A139-0D405C3CB34F}"/>
            </c:ext>
          </c:extLst>
        </c:ser>
        <c:ser>
          <c:idx val="1"/>
          <c:order val="1"/>
          <c:tx>
            <c:strRef>
              <c:f>tables!$H$428</c:f>
              <c:strCache>
                <c:ptCount val="1"/>
                <c:pt idx="0">
                  <c:v>voti 7-8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9B8-4CF0-91E7-0DB067E635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41-49C5-A139-0D405C3CB34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41-49C5-A139-0D405C3CB34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41-49C5-A139-0D405C3CB34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41-49C5-A139-0D405C3CB34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41-49C5-A139-0D405C3CB34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B41-49C5-A139-0D405C3CB34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B41-49C5-A139-0D405C3CB34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tables!$I$428:$AM$428</c:f>
              <c:numCache>
                <c:formatCode>General</c:formatCode>
                <c:ptCount val="31"/>
                <c:pt idx="0" formatCode="#,#00%">
                  <c:v>0.34639999999999999</c:v>
                </c:pt>
                <c:pt idx="2" formatCode="0%">
                  <c:v>0.34490000000000004</c:v>
                </c:pt>
                <c:pt idx="3" formatCode="0%">
                  <c:v>0.35320000000000001</c:v>
                </c:pt>
                <c:pt idx="5" formatCode="0%">
                  <c:v>0.39579999999999999</c:v>
                </c:pt>
                <c:pt idx="6" formatCode="0%">
                  <c:v>0.33100000000000002</c:v>
                </c:pt>
                <c:pt idx="7" formatCode="0%">
                  <c:v>0.32539999999999997</c:v>
                </c:pt>
                <c:pt idx="8" formatCode="0%">
                  <c:v>0.35289999999999999</c:v>
                </c:pt>
                <c:pt idx="9" formatCode="0%">
                  <c:v>0.3538</c:v>
                </c:pt>
                <c:pt idx="11" formatCode="0%">
                  <c:v>0.3493</c:v>
                </c:pt>
                <c:pt idx="12" formatCode="0%">
                  <c:v>0.3362</c:v>
                </c:pt>
                <c:pt idx="13" formatCode="0%">
                  <c:v>0.34689999999999999</c:v>
                </c:pt>
                <c:pt idx="15" formatCode="0%">
                  <c:v>0.43969999999999998</c:v>
                </c:pt>
                <c:pt idx="16" formatCode="0%">
                  <c:v>0.32950000000000002</c:v>
                </c:pt>
                <c:pt idx="17" formatCode="0%">
                  <c:v>0.3019</c:v>
                </c:pt>
                <c:pt idx="18" formatCode="0%">
                  <c:v>0.39360000000000001</c:v>
                </c:pt>
                <c:pt idx="19" formatCode="0%">
                  <c:v>0.31579999999999997</c:v>
                </c:pt>
                <c:pt idx="21" formatCode="0%">
                  <c:v>0.315</c:v>
                </c:pt>
                <c:pt idx="22" formatCode="0%">
                  <c:v>0.37020000000000003</c:v>
                </c:pt>
                <c:pt idx="23" formatCode="0%">
                  <c:v>0.36030000000000001</c:v>
                </c:pt>
                <c:pt idx="24" formatCode="0%">
                  <c:v>0.34600000000000003</c:v>
                </c:pt>
                <c:pt idx="26" formatCode="0%">
                  <c:v>0.36670000000000003</c:v>
                </c:pt>
                <c:pt idx="27" formatCode="0%">
                  <c:v>0.33090000000000003</c:v>
                </c:pt>
                <c:pt idx="29" formatCode="0%">
                  <c:v>0.35729999999999995</c:v>
                </c:pt>
                <c:pt idx="30" formatCode="0%">
                  <c:v>0.3407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B41-49C5-A139-0D405C3CB34F}"/>
            </c:ext>
          </c:extLst>
        </c:ser>
        <c:ser>
          <c:idx val="2"/>
          <c:order val="2"/>
          <c:tx>
            <c:strRef>
              <c:f>tables!$H$429</c:f>
              <c:strCache>
                <c:ptCount val="1"/>
                <c:pt idx="0">
                  <c:v>voti 9-10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6.9637883008356483E-3"/>
                  <c:y val="-2.8032295944264207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B8-4CF0-91E7-0DB067E635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41-49C5-A139-0D405C3CB34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B41-49C5-A139-0D405C3CB34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B41-49C5-A139-0D405C3CB34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41-49C5-A139-0D405C3CB34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B41-49C5-A139-0D405C3CB34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B41-49C5-A139-0D405C3CB34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B41-49C5-A139-0D405C3CB34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tables!$I$429:$AM$429</c:f>
              <c:numCache>
                <c:formatCode>General</c:formatCode>
                <c:ptCount val="31"/>
                <c:pt idx="0" formatCode="#,#00%">
                  <c:v>0.49859999999999999</c:v>
                </c:pt>
                <c:pt idx="2" formatCode="0%">
                  <c:v>0.49200000000000005</c:v>
                </c:pt>
                <c:pt idx="3" formatCode="0%">
                  <c:v>0.52790000000000004</c:v>
                </c:pt>
                <c:pt idx="5" formatCode="0%">
                  <c:v>0.44270000000000004</c:v>
                </c:pt>
                <c:pt idx="6" formatCode="0%">
                  <c:v>0.49829999999999997</c:v>
                </c:pt>
                <c:pt idx="7" formatCode="0%">
                  <c:v>0.53210000000000002</c:v>
                </c:pt>
                <c:pt idx="8" formatCode="0%">
                  <c:v>0.50419999999999998</c:v>
                </c:pt>
                <c:pt idx="9" formatCode="0%">
                  <c:v>0.4718</c:v>
                </c:pt>
                <c:pt idx="11" formatCode="0%">
                  <c:v>0.51910000000000001</c:v>
                </c:pt>
                <c:pt idx="12" formatCode="0%">
                  <c:v>0.47409999999999997</c:v>
                </c:pt>
                <c:pt idx="13" formatCode="0%">
                  <c:v>0.44650000000000001</c:v>
                </c:pt>
                <c:pt idx="15" formatCode="0%">
                  <c:v>0.4224</c:v>
                </c:pt>
                <c:pt idx="16" formatCode="0%">
                  <c:v>0.54179999999999995</c:v>
                </c:pt>
                <c:pt idx="17" formatCode="0%">
                  <c:v>0.49060000000000004</c:v>
                </c:pt>
                <c:pt idx="18" formatCode="0%">
                  <c:v>0.45740000000000003</c:v>
                </c:pt>
                <c:pt idx="19" formatCode="0%">
                  <c:v>0.51129999999999998</c:v>
                </c:pt>
                <c:pt idx="21" formatCode="0%">
                  <c:v>0.5222</c:v>
                </c:pt>
                <c:pt idx="22" formatCode="0%">
                  <c:v>0.47869999999999996</c:v>
                </c:pt>
                <c:pt idx="23" formatCode="0%">
                  <c:v>0.49259999999999998</c:v>
                </c:pt>
                <c:pt idx="24" formatCode="0%">
                  <c:v>0.49790000000000001</c:v>
                </c:pt>
                <c:pt idx="26" formatCode="0%">
                  <c:v>0.4698</c:v>
                </c:pt>
                <c:pt idx="27" formatCode="0%">
                  <c:v>0.52070000000000005</c:v>
                </c:pt>
                <c:pt idx="29" formatCode="0%">
                  <c:v>0.48100000000000004</c:v>
                </c:pt>
                <c:pt idx="30" formatCode="0%">
                  <c:v>0.50790000000000002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B41-49C5-A139-0D405C3CB34F}"/>
            </c:ext>
          </c:extLst>
        </c:ser>
        <c:ser>
          <c:idx val="3"/>
          <c:order val="3"/>
          <c:tx>
            <c:strRef>
              <c:f>tables!$H$430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B41-49C5-A139-0D405C3CB34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B41-49C5-A139-0D405C3CB34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B41-49C5-A139-0D405C3CB34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B41-49C5-A139-0D405C3CB34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B41-49C5-A139-0D405C3CB34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B41-49C5-A139-0D405C3CB34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B41-49C5-A139-0D405C3CB34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B41-49C5-A139-0D405C3CB34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B41-49C5-A139-0D405C3CB34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B41-49C5-A139-0D405C3CB34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B41-49C5-A139-0D405C3CB34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B41-49C5-A139-0D405C3CB34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B41-49C5-A139-0D405C3CB34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B41-49C5-A139-0D405C3CB34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B41-49C5-A139-0D405C3CB34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B41-49C5-A139-0D405C3CB34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B41-49C5-A139-0D405C3CB34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B41-49C5-A139-0D405C3CB34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B41-49C5-A139-0D405C3CB34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B41-49C5-A139-0D405C3CB34F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B41-49C5-A139-0D405C3CB34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B41-49C5-A139-0D405C3CB34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B41-49C5-A139-0D405C3CB34F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2B41-49C5-A139-0D405C3CB34F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2B41-49C5-A139-0D405C3CB34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2B41-49C5-A139-0D405C3CB34F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2B41-49C5-A139-0D405C3CB34F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2B41-49C5-A139-0D405C3CB34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tables!$I$430:$AM$430</c:f>
              <c:numCache>
                <c:formatCode>General</c:formatCode>
                <c:ptCount val="31"/>
                <c:pt idx="0" formatCode="#,#00%">
                  <c:v>1.7899999999999999E-2</c:v>
                </c:pt>
                <c:pt idx="2" formatCode="0%">
                  <c:v>1.8600000000000002E-2</c:v>
                </c:pt>
                <c:pt idx="3" formatCode="0%">
                  <c:v>1.49E-2</c:v>
                </c:pt>
                <c:pt idx="5" formatCode="0%">
                  <c:v>2.0799999999999999E-2</c:v>
                </c:pt>
                <c:pt idx="6" formatCode="0%">
                  <c:v>3.1400000000000004E-2</c:v>
                </c:pt>
                <c:pt idx="7" formatCode="0%">
                  <c:v>9.4999999999999998E-3</c:v>
                </c:pt>
                <c:pt idx="8" formatCode="0%">
                  <c:v>2.2400000000000003E-2</c:v>
                </c:pt>
                <c:pt idx="9" formatCode="0%">
                  <c:v>5.1000000000000004E-3</c:v>
                </c:pt>
                <c:pt idx="11" formatCode="0%">
                  <c:v>1.49E-2</c:v>
                </c:pt>
                <c:pt idx="12" formatCode="0%">
                  <c:v>2.5899999999999999E-2</c:v>
                </c:pt>
                <c:pt idx="13" formatCode="0%">
                  <c:v>2.2099999999999998E-2</c:v>
                </c:pt>
                <c:pt idx="15" formatCode="0%">
                  <c:v>3.4500000000000003E-2</c:v>
                </c:pt>
                <c:pt idx="16" formatCode="0%">
                  <c:v>1.29E-2</c:v>
                </c:pt>
                <c:pt idx="17" formatCode="0%">
                  <c:v>1.89E-2</c:v>
                </c:pt>
                <c:pt idx="18" formatCode="0%">
                  <c:v>3.1899999999999998E-2</c:v>
                </c:pt>
                <c:pt idx="19" formatCode="0%">
                  <c:v>1.4999999999999999E-2</c:v>
                </c:pt>
                <c:pt idx="21" formatCode="0%">
                  <c:v>2.1099999999999997E-2</c:v>
                </c:pt>
                <c:pt idx="22" formatCode="0%">
                  <c:v>1.9099999999999999E-2</c:v>
                </c:pt>
                <c:pt idx="23" formatCode="0%">
                  <c:v>1.47E-2</c:v>
                </c:pt>
                <c:pt idx="24" formatCode="0%">
                  <c:v>1.2699999999999999E-2</c:v>
                </c:pt>
                <c:pt idx="26" formatCode="0%">
                  <c:v>1.5900000000000001E-2</c:v>
                </c:pt>
                <c:pt idx="27" formatCode="0%">
                  <c:v>1.95E-2</c:v>
                </c:pt>
                <c:pt idx="29" formatCode="0%">
                  <c:v>1.3999999999999999E-2</c:v>
                </c:pt>
                <c:pt idx="30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2B41-49C5-A139-0D405C3CB3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88368"/>
        <c:axId val="346095816"/>
      </c:barChart>
      <c:catAx>
        <c:axId val="346088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095816"/>
        <c:crosses val="autoZero"/>
        <c:auto val="1"/>
        <c:lblAlgn val="ctr"/>
        <c:lblOffset val="100"/>
        <c:noMultiLvlLbl val="0"/>
      </c:catAx>
      <c:valAx>
        <c:axId val="34609581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8836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La maggioranza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tables!$D$432</c:f>
              <c:strCache>
                <c:ptCount val="1"/>
                <c:pt idx="0">
                  <c:v>La maggioranza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2346-49D5-840C-5ED049CB8D54}"/>
              </c:ext>
            </c:extLst>
          </c:dPt>
          <c:dPt>
            <c:idx val="1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2346-49D5-840C-5ED049CB8D54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2346-49D5-840C-5ED049CB8D54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2346-49D5-840C-5ED049CB8D54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2346-49D5-840C-5ED049CB8D54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2346-49D5-840C-5ED049CB8D54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2346-49D5-840C-5ED049CB8D54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2346-49D5-840C-5ED049CB8D54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2346-49D5-840C-5ED049CB8D54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2346-49D5-840C-5ED049CB8D54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2346-49D5-840C-5ED049CB8D5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tables!$F$432:$F$435</c:f>
              <c:strCache>
                <c:ptCount val="4"/>
                <c:pt idx="0">
                  <c:v>voti 1-6</c:v>
                </c:pt>
                <c:pt idx="1">
                  <c:v>voti 7-8</c:v>
                </c:pt>
                <c:pt idx="2">
                  <c:v>voti 9-10</c:v>
                </c:pt>
                <c:pt idx="3">
                  <c:v>non so</c:v>
                </c:pt>
              </c:strCache>
            </c:strRef>
          </c:cat>
          <c:val>
            <c:numRef>
              <c:f>tables!$G$432:$G$435</c:f>
              <c:numCache>
                <c:formatCode>#,#00%</c:formatCode>
                <c:ptCount val="4"/>
                <c:pt idx="0">
                  <c:v>0.53170000000000006</c:v>
                </c:pt>
                <c:pt idx="1">
                  <c:v>0.2858</c:v>
                </c:pt>
                <c:pt idx="2">
                  <c:v>0.10539999999999999</c:v>
                </c:pt>
                <c:pt idx="3">
                  <c:v>7.7100000000000002E-2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346-49D5-840C-5ED049CB8D5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La maggioranza</a:t>
            </a:r>
          </a:p>
        </c:rich>
      </c:tx>
      <c:layout>
        <c:manualLayout>
          <c:xMode val="edge"/>
          <c:yMode val="edge"/>
          <c:x val="0.4290510435567042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tables!$H$432</c:f>
              <c:strCache>
                <c:ptCount val="1"/>
                <c:pt idx="0">
                  <c:v>voti 1-6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A03-43A0-AAAE-05D03F74CC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49-4A30-8A8A-64D9D3DED76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49-4A30-8A8A-64D9D3DED76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49-4A30-8A8A-64D9D3DED76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49-4A30-8A8A-64D9D3DED76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49-4A30-8A8A-64D9D3DED76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49-4A30-8A8A-64D9D3DED76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49-4A30-8A8A-64D9D3DED76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tables!$I$432:$AM$432</c:f>
              <c:numCache>
                <c:formatCode>General</c:formatCode>
                <c:ptCount val="31"/>
                <c:pt idx="0" formatCode="#,#00%">
                  <c:v>0.53170000000000006</c:v>
                </c:pt>
                <c:pt idx="2" formatCode="0%">
                  <c:v>0.54780000000000006</c:v>
                </c:pt>
                <c:pt idx="3" formatCode="0%">
                  <c:v>0.46100000000000002</c:v>
                </c:pt>
                <c:pt idx="5" formatCode="0%">
                  <c:v>0.5625</c:v>
                </c:pt>
                <c:pt idx="6" formatCode="0%">
                  <c:v>0.57140000000000002</c:v>
                </c:pt>
                <c:pt idx="7" formatCode="0%">
                  <c:v>0.49880000000000002</c:v>
                </c:pt>
                <c:pt idx="8" formatCode="0%">
                  <c:v>0.51539999999999997</c:v>
                </c:pt>
                <c:pt idx="9" formatCode="0%">
                  <c:v>0.54359999999999997</c:v>
                </c:pt>
                <c:pt idx="11" formatCode="0%">
                  <c:v>0.53400000000000003</c:v>
                </c:pt>
                <c:pt idx="12" formatCode="0%">
                  <c:v>0.5474</c:v>
                </c:pt>
                <c:pt idx="13" formatCode="0%">
                  <c:v>0.51290000000000002</c:v>
                </c:pt>
                <c:pt idx="15" formatCode="0%">
                  <c:v>0.5</c:v>
                </c:pt>
                <c:pt idx="16" formatCode="0%">
                  <c:v>0.53149999999999997</c:v>
                </c:pt>
                <c:pt idx="17" formatCode="0%">
                  <c:v>0.57550000000000001</c:v>
                </c:pt>
                <c:pt idx="18" formatCode="0%">
                  <c:v>0.51060000000000005</c:v>
                </c:pt>
                <c:pt idx="19" formatCode="0%">
                  <c:v>0.4511</c:v>
                </c:pt>
                <c:pt idx="21" formatCode="0%">
                  <c:v>0.54330000000000001</c:v>
                </c:pt>
                <c:pt idx="22" formatCode="0%">
                  <c:v>0.52770000000000006</c:v>
                </c:pt>
                <c:pt idx="23" formatCode="0%">
                  <c:v>0.52210000000000001</c:v>
                </c:pt>
                <c:pt idx="24" formatCode="0%">
                  <c:v>0.52739999999999998</c:v>
                </c:pt>
                <c:pt idx="26" formatCode="0%">
                  <c:v>0.59050000000000002</c:v>
                </c:pt>
                <c:pt idx="27" formatCode="0%">
                  <c:v>0.48659999999999998</c:v>
                </c:pt>
                <c:pt idx="29" formatCode="0%">
                  <c:v>0.58679999999999999</c:v>
                </c:pt>
                <c:pt idx="30" formatCode="0%">
                  <c:v>0.50259999999999994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49-4A30-8A8A-64D9D3DED76E}"/>
            </c:ext>
          </c:extLst>
        </c:ser>
        <c:ser>
          <c:idx val="1"/>
          <c:order val="1"/>
          <c:tx>
            <c:strRef>
              <c:f>tables!$H$433</c:f>
              <c:strCache>
                <c:ptCount val="1"/>
                <c:pt idx="0">
                  <c:v>voti 7-8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A03-43A0-AAAE-05D03F74CC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49-4A30-8A8A-64D9D3DED76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49-4A30-8A8A-64D9D3DED76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49-4A30-8A8A-64D9D3DED76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49-4A30-8A8A-64D9D3DED76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49-4A30-8A8A-64D9D3DED76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D49-4A30-8A8A-64D9D3DED76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D49-4A30-8A8A-64D9D3DED76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tables!$I$433:$AM$433</c:f>
              <c:numCache>
                <c:formatCode>General</c:formatCode>
                <c:ptCount val="31"/>
                <c:pt idx="0" formatCode="#,#00%">
                  <c:v>0.2858</c:v>
                </c:pt>
                <c:pt idx="2" formatCode="0%">
                  <c:v>0.28910000000000002</c:v>
                </c:pt>
                <c:pt idx="3" formatCode="0%">
                  <c:v>0.27140000000000003</c:v>
                </c:pt>
                <c:pt idx="5" formatCode="0%">
                  <c:v>0.20829999999999999</c:v>
                </c:pt>
                <c:pt idx="6" formatCode="0%">
                  <c:v>0.2334</c:v>
                </c:pt>
                <c:pt idx="7" formatCode="0%">
                  <c:v>0.33729999999999999</c:v>
                </c:pt>
                <c:pt idx="8" formatCode="0%">
                  <c:v>0.28010000000000002</c:v>
                </c:pt>
                <c:pt idx="9" formatCode="0%">
                  <c:v>0.33850000000000002</c:v>
                </c:pt>
                <c:pt idx="11" formatCode="0%">
                  <c:v>0.27489999999999998</c:v>
                </c:pt>
                <c:pt idx="12" formatCode="0%">
                  <c:v>0.27589999999999998</c:v>
                </c:pt>
                <c:pt idx="13" formatCode="0%">
                  <c:v>0.32840000000000003</c:v>
                </c:pt>
                <c:pt idx="15" formatCode="0%">
                  <c:v>0.31900000000000001</c:v>
                </c:pt>
                <c:pt idx="16" formatCode="0%">
                  <c:v>0.27279999999999999</c:v>
                </c:pt>
                <c:pt idx="17" formatCode="0%">
                  <c:v>0.28300000000000003</c:v>
                </c:pt>
                <c:pt idx="18" formatCode="0%">
                  <c:v>0.27660000000000001</c:v>
                </c:pt>
                <c:pt idx="19" formatCode="0%">
                  <c:v>0.38350000000000001</c:v>
                </c:pt>
                <c:pt idx="21" formatCode="0%">
                  <c:v>0.28539999999999999</c:v>
                </c:pt>
                <c:pt idx="22" formatCode="0%">
                  <c:v>0.29359999999999997</c:v>
                </c:pt>
                <c:pt idx="23" formatCode="0%">
                  <c:v>0.2757</c:v>
                </c:pt>
                <c:pt idx="24" formatCode="0%">
                  <c:v>0.28270000000000001</c:v>
                </c:pt>
                <c:pt idx="26" formatCode="0%">
                  <c:v>0.27300000000000002</c:v>
                </c:pt>
                <c:pt idx="27" formatCode="0%">
                  <c:v>0.29559999999999997</c:v>
                </c:pt>
                <c:pt idx="29" formatCode="0%">
                  <c:v>0.27539999999999998</c:v>
                </c:pt>
                <c:pt idx="30" formatCode="0%">
                  <c:v>0.2913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D49-4A30-8A8A-64D9D3DED76E}"/>
            </c:ext>
          </c:extLst>
        </c:ser>
        <c:ser>
          <c:idx val="2"/>
          <c:order val="2"/>
          <c:tx>
            <c:strRef>
              <c:f>tables!$H$434</c:f>
              <c:strCache>
                <c:ptCount val="1"/>
                <c:pt idx="0">
                  <c:v>voti 9-10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4.1782729805013991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03-43A0-AAAE-05D03F74CC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D49-4A30-8A8A-64D9D3DED76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D49-4A30-8A8A-64D9D3DED76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D49-4A30-8A8A-64D9D3DED76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D49-4A30-8A8A-64D9D3DED76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D49-4A30-8A8A-64D9D3DED76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D49-4A30-8A8A-64D9D3DED76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D49-4A30-8A8A-64D9D3DED76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tables!$I$434:$AM$434</c:f>
              <c:numCache>
                <c:formatCode>General</c:formatCode>
                <c:ptCount val="31"/>
                <c:pt idx="0" formatCode="#,#00%">
                  <c:v>0.10539999999999999</c:v>
                </c:pt>
                <c:pt idx="2" formatCode="0%">
                  <c:v>0.1065</c:v>
                </c:pt>
                <c:pt idx="3" formatCode="0%">
                  <c:v>0.10039999999999999</c:v>
                </c:pt>
                <c:pt idx="5" formatCode="0%">
                  <c:v>7.8100000000000003E-2</c:v>
                </c:pt>
                <c:pt idx="6" formatCode="0%">
                  <c:v>0.10800000000000001</c:v>
                </c:pt>
                <c:pt idx="7" formatCode="0%">
                  <c:v>0.10210000000000001</c:v>
                </c:pt>
                <c:pt idx="8" formatCode="0%">
                  <c:v>0.12890000000000001</c:v>
                </c:pt>
                <c:pt idx="9" formatCode="0%">
                  <c:v>9.2300000000000007E-2</c:v>
                </c:pt>
                <c:pt idx="11" formatCode="0%">
                  <c:v>0.10189999999999999</c:v>
                </c:pt>
                <c:pt idx="12" formatCode="0%">
                  <c:v>0.1207</c:v>
                </c:pt>
                <c:pt idx="13" formatCode="0%">
                  <c:v>0.1033</c:v>
                </c:pt>
                <c:pt idx="15" formatCode="0%">
                  <c:v>8.6199999999999999E-2</c:v>
                </c:pt>
                <c:pt idx="16" formatCode="0%">
                  <c:v>0.1081</c:v>
                </c:pt>
                <c:pt idx="17" formatCode="0%">
                  <c:v>0.1038</c:v>
                </c:pt>
                <c:pt idx="18" formatCode="0%">
                  <c:v>0.1489</c:v>
                </c:pt>
                <c:pt idx="19" formatCode="0%">
                  <c:v>0.1128</c:v>
                </c:pt>
                <c:pt idx="21" formatCode="0%">
                  <c:v>8.6699999999999999E-2</c:v>
                </c:pt>
                <c:pt idx="22" formatCode="0%">
                  <c:v>0.1128</c:v>
                </c:pt>
                <c:pt idx="23" formatCode="0%">
                  <c:v>0.1176</c:v>
                </c:pt>
                <c:pt idx="24" formatCode="0%">
                  <c:v>0.1139</c:v>
                </c:pt>
                <c:pt idx="26" formatCode="0%">
                  <c:v>7.7800000000000008E-2</c:v>
                </c:pt>
                <c:pt idx="27" formatCode="0%">
                  <c:v>0.1265</c:v>
                </c:pt>
                <c:pt idx="29" formatCode="0%">
                  <c:v>7.7800000000000008E-2</c:v>
                </c:pt>
                <c:pt idx="30" formatCode="0%">
                  <c:v>0.11990000000000001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D49-4A30-8A8A-64D9D3DED76E}"/>
            </c:ext>
          </c:extLst>
        </c:ser>
        <c:ser>
          <c:idx val="3"/>
          <c:order val="3"/>
          <c:tx>
            <c:strRef>
              <c:f>tables!$H$435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A03-43A0-AAAE-05D03F74CC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D49-4A30-8A8A-64D9D3DED76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D49-4A30-8A8A-64D9D3DED76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D49-4A30-8A8A-64D9D3DED76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D49-4A30-8A8A-64D9D3DED76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D49-4A30-8A8A-64D9D3DED76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D49-4A30-8A8A-64D9D3DED76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D49-4A30-8A8A-64D9D3DED76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D49-4A30-8A8A-64D9D3DED76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tables!$I$435:$AM$435</c:f>
              <c:numCache>
                <c:formatCode>General</c:formatCode>
                <c:ptCount val="31"/>
                <c:pt idx="0" formatCode="#,#00%">
                  <c:v>7.7100000000000002E-2</c:v>
                </c:pt>
                <c:pt idx="2" formatCode="0%">
                  <c:v>5.6600000000000004E-2</c:v>
                </c:pt>
                <c:pt idx="3" formatCode="0%">
                  <c:v>0.1673</c:v>
                </c:pt>
                <c:pt idx="5" formatCode="0%">
                  <c:v>0.151</c:v>
                </c:pt>
                <c:pt idx="6" formatCode="0%">
                  <c:v>8.7100000000000011E-2</c:v>
                </c:pt>
                <c:pt idx="7" formatCode="0%">
                  <c:v>6.1799999999999994E-2</c:v>
                </c:pt>
                <c:pt idx="8" formatCode="0%">
                  <c:v>7.5600000000000001E-2</c:v>
                </c:pt>
                <c:pt idx="9" formatCode="0%">
                  <c:v>2.5600000000000001E-2</c:v>
                </c:pt>
                <c:pt idx="11" formatCode="0%">
                  <c:v>8.9200000000000002E-2</c:v>
                </c:pt>
                <c:pt idx="12" formatCode="0%">
                  <c:v>5.5999999999999994E-2</c:v>
                </c:pt>
                <c:pt idx="13" formatCode="0%">
                  <c:v>5.5399999999999998E-2</c:v>
                </c:pt>
                <c:pt idx="15" formatCode="0%">
                  <c:v>9.4800000000000009E-2</c:v>
                </c:pt>
                <c:pt idx="16" formatCode="0%">
                  <c:v>8.7499999999999994E-2</c:v>
                </c:pt>
                <c:pt idx="17" formatCode="0%">
                  <c:v>3.7699999999999997E-2</c:v>
                </c:pt>
                <c:pt idx="18" formatCode="0%">
                  <c:v>6.3799999999999996E-2</c:v>
                </c:pt>
                <c:pt idx="19" formatCode="0%">
                  <c:v>5.2600000000000001E-2</c:v>
                </c:pt>
                <c:pt idx="21" formatCode="0%">
                  <c:v>8.4600000000000009E-2</c:v>
                </c:pt>
                <c:pt idx="22" formatCode="0%">
                  <c:v>6.6000000000000003E-2</c:v>
                </c:pt>
                <c:pt idx="23" formatCode="0%">
                  <c:v>8.4600000000000009E-2</c:v>
                </c:pt>
                <c:pt idx="24" formatCode="0%">
                  <c:v>7.5899999999999995E-2</c:v>
                </c:pt>
                <c:pt idx="26" formatCode="0%">
                  <c:v>5.8700000000000002E-2</c:v>
                </c:pt>
                <c:pt idx="27" formatCode="0%">
                  <c:v>9.1199999999999989E-2</c:v>
                </c:pt>
                <c:pt idx="29" formatCode="0%">
                  <c:v>5.9900000000000002E-2</c:v>
                </c:pt>
                <c:pt idx="30" formatCode="0%">
                  <c:v>8.6199999999999999E-2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8D49-4A30-8A8A-64D9D3DED76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96600"/>
        <c:axId val="346100912"/>
      </c:barChart>
      <c:catAx>
        <c:axId val="346096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100912"/>
        <c:crosses val="autoZero"/>
        <c:auto val="1"/>
        <c:lblAlgn val="ctr"/>
        <c:lblOffset val="100"/>
        <c:noMultiLvlLbl val="0"/>
      </c:catAx>
      <c:valAx>
        <c:axId val="34610091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9660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L’opposizione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tables!$D$437</c:f>
              <c:strCache>
                <c:ptCount val="1"/>
                <c:pt idx="0">
                  <c:v>L’opposizione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9689-4DF8-BB3C-80EFE3030EC6}"/>
              </c:ext>
            </c:extLst>
          </c:dPt>
          <c:dPt>
            <c:idx val="1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9689-4DF8-BB3C-80EFE3030EC6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9689-4DF8-BB3C-80EFE3030EC6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9689-4DF8-BB3C-80EFE3030EC6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9689-4DF8-BB3C-80EFE3030EC6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9689-4DF8-BB3C-80EFE3030EC6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9689-4DF8-BB3C-80EFE3030EC6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9689-4DF8-BB3C-80EFE3030EC6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9689-4DF8-BB3C-80EFE3030EC6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9689-4DF8-BB3C-80EFE3030EC6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9689-4DF8-BB3C-80EFE3030EC6}"/>
              </c:ext>
            </c:extLst>
          </c:dPt>
          <c:dLbls>
            <c:dLbl>
              <c:idx val="1"/>
              <c:layout>
                <c:manualLayout>
                  <c:x val="-2.5069637883008408E-2"/>
                  <c:y val="5.504587155963303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89-4DF8-BB3C-80EFE3030EC6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89-4DF8-BB3C-80EFE3030EC6}"/>
                </c:ext>
              </c:extLst>
            </c:dLbl>
            <c:dLbl>
              <c:idx val="3"/>
              <c:layout>
                <c:manualLayout>
                  <c:x val="5.5710306406685235E-2"/>
                  <c:y val="-1.22324159021406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89-4DF8-BB3C-80EFE3030EC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tables!$F$437:$F$440</c:f>
              <c:strCache>
                <c:ptCount val="4"/>
                <c:pt idx="0">
                  <c:v>voti 1-6</c:v>
                </c:pt>
                <c:pt idx="1">
                  <c:v>voti 7-8</c:v>
                </c:pt>
                <c:pt idx="2">
                  <c:v>voti 9-10</c:v>
                </c:pt>
                <c:pt idx="3">
                  <c:v>non so</c:v>
                </c:pt>
              </c:strCache>
            </c:strRef>
          </c:cat>
          <c:val>
            <c:numRef>
              <c:f>tables!$G$437:$G$440</c:f>
              <c:numCache>
                <c:formatCode>#,#00%</c:formatCode>
                <c:ptCount val="4"/>
                <c:pt idx="0">
                  <c:v>0.80299999999999994</c:v>
                </c:pt>
                <c:pt idx="1">
                  <c:v>9.7799999999999998E-2</c:v>
                </c:pt>
                <c:pt idx="2">
                  <c:v>1.8600000000000002E-2</c:v>
                </c:pt>
                <c:pt idx="3">
                  <c:v>8.0600000000000005E-2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689-4DF8-BB3C-80EFE3030E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L’opposizione</a:t>
            </a:r>
          </a:p>
        </c:rich>
      </c:tx>
      <c:layout>
        <c:manualLayout>
          <c:xMode val="edge"/>
          <c:yMode val="edge"/>
          <c:x val="0.43709848852310157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tables!$H$437</c:f>
              <c:strCache>
                <c:ptCount val="1"/>
                <c:pt idx="0">
                  <c:v>voti 1-6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4F8-4E9D-A228-3F7B27A85F5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FC-4C80-BF73-B7A9EC0C952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FC-4C80-BF73-B7A9EC0C952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FC-4C80-BF73-B7A9EC0C952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EFC-4C80-BF73-B7A9EC0C952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FC-4C80-BF73-B7A9EC0C952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FC-4C80-BF73-B7A9EC0C952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FC-4C80-BF73-B7A9EC0C952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tables!$I$437:$AM$437</c:f>
              <c:numCache>
                <c:formatCode>General</c:formatCode>
                <c:ptCount val="31"/>
                <c:pt idx="0" formatCode="#,#00%">
                  <c:v>0.80299999999999994</c:v>
                </c:pt>
                <c:pt idx="2" formatCode="0%">
                  <c:v>0.81909999999999994</c:v>
                </c:pt>
                <c:pt idx="3" formatCode="0%">
                  <c:v>0.73230000000000006</c:v>
                </c:pt>
                <c:pt idx="5" formatCode="0%">
                  <c:v>0.78120000000000001</c:v>
                </c:pt>
                <c:pt idx="6" formatCode="0%">
                  <c:v>0.78049999999999997</c:v>
                </c:pt>
                <c:pt idx="7" formatCode="0%">
                  <c:v>0.8123999999999999</c:v>
                </c:pt>
                <c:pt idx="8" formatCode="0%">
                  <c:v>0.78709999999999991</c:v>
                </c:pt>
                <c:pt idx="9" formatCode="0%">
                  <c:v>0.86670000000000003</c:v>
                </c:pt>
                <c:pt idx="11" formatCode="0%">
                  <c:v>0.79510000000000003</c:v>
                </c:pt>
                <c:pt idx="12" formatCode="0%">
                  <c:v>0.81900000000000006</c:v>
                </c:pt>
                <c:pt idx="13" formatCode="0%">
                  <c:v>0.81180000000000008</c:v>
                </c:pt>
                <c:pt idx="15" formatCode="0%">
                  <c:v>0.77590000000000003</c:v>
                </c:pt>
                <c:pt idx="16" formatCode="0%">
                  <c:v>0.79790000000000005</c:v>
                </c:pt>
                <c:pt idx="17" formatCode="0%">
                  <c:v>0.82079999999999997</c:v>
                </c:pt>
                <c:pt idx="18" formatCode="0%">
                  <c:v>0.81909999999999994</c:v>
                </c:pt>
                <c:pt idx="19" formatCode="0%">
                  <c:v>0.82709999999999995</c:v>
                </c:pt>
                <c:pt idx="21" formatCode="0%">
                  <c:v>0.80969999999999998</c:v>
                </c:pt>
                <c:pt idx="22" formatCode="0%">
                  <c:v>0.80430000000000001</c:v>
                </c:pt>
                <c:pt idx="23" formatCode="0%">
                  <c:v>0.8015000000000001</c:v>
                </c:pt>
                <c:pt idx="24" formatCode="0%">
                  <c:v>0.78900000000000003</c:v>
                </c:pt>
                <c:pt idx="26" formatCode="0%">
                  <c:v>0.8</c:v>
                </c:pt>
                <c:pt idx="27" formatCode="0%">
                  <c:v>0.80540000000000012</c:v>
                </c:pt>
                <c:pt idx="29" formatCode="0%">
                  <c:v>0.79239999999999999</c:v>
                </c:pt>
                <c:pt idx="30" formatCode="0%">
                  <c:v>0.80859999999999999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FC-4C80-BF73-B7A9EC0C9522}"/>
            </c:ext>
          </c:extLst>
        </c:ser>
        <c:ser>
          <c:idx val="1"/>
          <c:order val="1"/>
          <c:tx>
            <c:strRef>
              <c:f>tables!$H$438</c:f>
              <c:strCache>
                <c:ptCount val="1"/>
                <c:pt idx="0">
                  <c:v>voti 7-8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4F8-4E9D-A228-3F7B27A85F5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FC-4C80-BF73-B7A9EC0C952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EFC-4C80-BF73-B7A9EC0C952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EFC-4C80-BF73-B7A9EC0C952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EFC-4C80-BF73-B7A9EC0C952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EFC-4C80-BF73-B7A9EC0C952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EFC-4C80-BF73-B7A9EC0C952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EFC-4C80-BF73-B7A9EC0C952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tables!$I$438:$AM$438</c:f>
              <c:numCache>
                <c:formatCode>General</c:formatCode>
                <c:ptCount val="31"/>
                <c:pt idx="0" formatCode="#,#00%">
                  <c:v>9.7799999999999998E-2</c:v>
                </c:pt>
                <c:pt idx="2" formatCode="0%">
                  <c:v>0.10060000000000001</c:v>
                </c:pt>
                <c:pt idx="3" formatCode="0%">
                  <c:v>8.5500000000000007E-2</c:v>
                </c:pt>
                <c:pt idx="5" formatCode="0%">
                  <c:v>6.7699999999999996E-2</c:v>
                </c:pt>
                <c:pt idx="6" formatCode="0%">
                  <c:v>0.115</c:v>
                </c:pt>
                <c:pt idx="7" formatCode="0%">
                  <c:v>9.2600000000000002E-2</c:v>
                </c:pt>
                <c:pt idx="8" formatCode="0%">
                  <c:v>0.11199999999999999</c:v>
                </c:pt>
                <c:pt idx="9" formatCode="0%">
                  <c:v>8.72E-2</c:v>
                </c:pt>
                <c:pt idx="11" formatCode="0%">
                  <c:v>9.8699999999999996E-2</c:v>
                </c:pt>
                <c:pt idx="12" formatCode="0%">
                  <c:v>8.6199999999999999E-2</c:v>
                </c:pt>
                <c:pt idx="13" formatCode="0%">
                  <c:v>0.107</c:v>
                </c:pt>
                <c:pt idx="15" formatCode="0%">
                  <c:v>0.13789999999999999</c:v>
                </c:pt>
                <c:pt idx="16" formatCode="0%">
                  <c:v>9.2699999999999991E-2</c:v>
                </c:pt>
                <c:pt idx="17" formatCode="0%">
                  <c:v>0.1038</c:v>
                </c:pt>
                <c:pt idx="18" formatCode="0%">
                  <c:v>7.4499999999999997E-2</c:v>
                </c:pt>
                <c:pt idx="19" formatCode="0%">
                  <c:v>9.7699999999999995E-2</c:v>
                </c:pt>
                <c:pt idx="21" formatCode="0%">
                  <c:v>8.6699999999999999E-2</c:v>
                </c:pt>
                <c:pt idx="22" formatCode="0%">
                  <c:v>0.1106</c:v>
                </c:pt>
                <c:pt idx="23" formatCode="0%">
                  <c:v>9.5600000000000004E-2</c:v>
                </c:pt>
                <c:pt idx="24" formatCode="0%">
                  <c:v>9.6999999999999989E-2</c:v>
                </c:pt>
                <c:pt idx="26" formatCode="0%">
                  <c:v>0.1206</c:v>
                </c:pt>
                <c:pt idx="27" formatCode="0%">
                  <c:v>8.0299999999999996E-2</c:v>
                </c:pt>
                <c:pt idx="29" formatCode="0%">
                  <c:v>0.12380000000000001</c:v>
                </c:pt>
                <c:pt idx="30" formatCode="0%">
                  <c:v>8.4100000000000008E-2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EFC-4C80-BF73-B7A9EC0C9522}"/>
            </c:ext>
          </c:extLst>
        </c:ser>
        <c:ser>
          <c:idx val="2"/>
          <c:order val="2"/>
          <c:tx>
            <c:strRef>
              <c:f>tables!$H$439</c:f>
              <c:strCache>
                <c:ptCount val="1"/>
                <c:pt idx="0">
                  <c:v>voti 9-10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tables!$I$439:$AM$439</c:f>
              <c:numCache>
                <c:formatCode>General</c:formatCode>
                <c:ptCount val="31"/>
                <c:pt idx="0" formatCode="#,#00%">
                  <c:v>1.8600000000000002E-2</c:v>
                </c:pt>
                <c:pt idx="2" formatCode="0%">
                  <c:v>1.8600000000000002E-2</c:v>
                </c:pt>
                <c:pt idx="3" formatCode="0%">
                  <c:v>1.8600000000000002E-2</c:v>
                </c:pt>
                <c:pt idx="5" formatCode="0%">
                  <c:v>1.04E-2</c:v>
                </c:pt>
                <c:pt idx="6" formatCode="0%">
                  <c:v>1.0500000000000001E-2</c:v>
                </c:pt>
                <c:pt idx="7" formatCode="0%">
                  <c:v>2.6099999999999998E-2</c:v>
                </c:pt>
                <c:pt idx="8" formatCode="0%">
                  <c:v>2.2400000000000003E-2</c:v>
                </c:pt>
                <c:pt idx="9" formatCode="0%">
                  <c:v>1.54E-2</c:v>
                </c:pt>
                <c:pt idx="11" formatCode="0%">
                  <c:v>1.5900000000000001E-2</c:v>
                </c:pt>
                <c:pt idx="12" formatCode="0%">
                  <c:v>2.1600000000000001E-2</c:v>
                </c:pt>
                <c:pt idx="13" formatCode="0%">
                  <c:v>2.58E-2</c:v>
                </c:pt>
                <c:pt idx="15" formatCode="0%">
                  <c:v>0</c:v>
                </c:pt>
                <c:pt idx="16" formatCode="0%">
                  <c:v>1.9299999999999998E-2</c:v>
                </c:pt>
                <c:pt idx="17" formatCode="0%">
                  <c:v>1.89E-2</c:v>
                </c:pt>
                <c:pt idx="18" formatCode="0%">
                  <c:v>2.1299999999999999E-2</c:v>
                </c:pt>
                <c:pt idx="19" formatCode="0%">
                  <c:v>2.2599999999999999E-2</c:v>
                </c:pt>
                <c:pt idx="21" formatCode="0%">
                  <c:v>2.1099999999999997E-2</c:v>
                </c:pt>
                <c:pt idx="22" formatCode="0%">
                  <c:v>1.2800000000000001E-2</c:v>
                </c:pt>
                <c:pt idx="23" formatCode="0%">
                  <c:v>1.84E-2</c:v>
                </c:pt>
                <c:pt idx="24" formatCode="0%">
                  <c:v>2.53E-2</c:v>
                </c:pt>
                <c:pt idx="26" formatCode="0%">
                  <c:v>1.7500000000000002E-2</c:v>
                </c:pt>
                <c:pt idx="27" formatCode="0%">
                  <c:v>1.95E-2</c:v>
                </c:pt>
                <c:pt idx="29" formatCode="0%">
                  <c:v>0.02</c:v>
                </c:pt>
                <c:pt idx="30" formatCode="0%">
                  <c:v>1.7899999999999999E-2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EFC-4C80-BF73-B7A9EC0C9522}"/>
            </c:ext>
          </c:extLst>
        </c:ser>
        <c:ser>
          <c:idx val="3"/>
          <c:order val="3"/>
          <c:tx>
            <c:strRef>
              <c:f>tables!$H$440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4F8-4E9D-A228-3F7B27A85F5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EFC-4C80-BF73-B7A9EC0C952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EFC-4C80-BF73-B7A9EC0C952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EFC-4C80-BF73-B7A9EC0C952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EFC-4C80-BF73-B7A9EC0C952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EFC-4C80-BF73-B7A9EC0C952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EFC-4C80-BF73-B7A9EC0C952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EFC-4C80-BF73-B7A9EC0C952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tables!$I$440:$AM$440</c:f>
              <c:numCache>
                <c:formatCode>General</c:formatCode>
                <c:ptCount val="31"/>
                <c:pt idx="0" formatCode="#,#00%">
                  <c:v>8.0600000000000005E-2</c:v>
                </c:pt>
                <c:pt idx="2" formatCode="0%">
                  <c:v>6.1699999999999998E-2</c:v>
                </c:pt>
                <c:pt idx="3" formatCode="0%">
                  <c:v>0.1636</c:v>
                </c:pt>
                <c:pt idx="5" formatCode="0%">
                  <c:v>0.1406</c:v>
                </c:pt>
                <c:pt idx="6" formatCode="0%">
                  <c:v>9.4100000000000003E-2</c:v>
                </c:pt>
                <c:pt idx="7" formatCode="0%">
                  <c:v>6.8900000000000003E-2</c:v>
                </c:pt>
                <c:pt idx="8" formatCode="0%">
                  <c:v>7.8399999999999997E-2</c:v>
                </c:pt>
                <c:pt idx="9" formatCode="0%">
                  <c:v>3.0800000000000001E-2</c:v>
                </c:pt>
                <c:pt idx="11" formatCode="0%">
                  <c:v>9.0200000000000002E-2</c:v>
                </c:pt>
                <c:pt idx="12" formatCode="0%">
                  <c:v>7.3300000000000004E-2</c:v>
                </c:pt>
                <c:pt idx="13" formatCode="0%">
                  <c:v>5.5399999999999998E-2</c:v>
                </c:pt>
                <c:pt idx="15" formatCode="0%">
                  <c:v>8.6199999999999999E-2</c:v>
                </c:pt>
                <c:pt idx="16" formatCode="0%">
                  <c:v>9.01E-2</c:v>
                </c:pt>
                <c:pt idx="17" formatCode="0%">
                  <c:v>5.6600000000000004E-2</c:v>
                </c:pt>
                <c:pt idx="18" formatCode="0%">
                  <c:v>8.5099999999999995E-2</c:v>
                </c:pt>
                <c:pt idx="19" formatCode="0%">
                  <c:v>5.2600000000000001E-2</c:v>
                </c:pt>
                <c:pt idx="21" formatCode="0%">
                  <c:v>8.2500000000000004E-2</c:v>
                </c:pt>
                <c:pt idx="22" formatCode="0%">
                  <c:v>7.2300000000000003E-2</c:v>
                </c:pt>
                <c:pt idx="23" formatCode="0%">
                  <c:v>8.4600000000000009E-2</c:v>
                </c:pt>
                <c:pt idx="24" formatCode="0%">
                  <c:v>8.8599999999999998E-2</c:v>
                </c:pt>
                <c:pt idx="26" formatCode="0%">
                  <c:v>6.1900000000000004E-2</c:v>
                </c:pt>
                <c:pt idx="27" formatCode="0%">
                  <c:v>9.4899999999999998E-2</c:v>
                </c:pt>
                <c:pt idx="29" formatCode="0%">
                  <c:v>6.3899999999999998E-2</c:v>
                </c:pt>
                <c:pt idx="30" formatCode="0%">
                  <c:v>8.9399999999999993E-2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EFC-4C80-BF73-B7A9EC0C95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97776"/>
        <c:axId val="346098168"/>
      </c:barChart>
      <c:catAx>
        <c:axId val="346097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098168"/>
        <c:crosses val="autoZero"/>
        <c:auto val="1"/>
        <c:lblAlgn val="ctr"/>
        <c:lblOffset val="100"/>
        <c:noMultiLvlLbl val="0"/>
      </c:catAx>
      <c:valAx>
        <c:axId val="3460981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9777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 media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tables!$D$442</c:f>
              <c:strCache>
                <c:ptCount val="1"/>
                <c:pt idx="0">
                  <c:v>I media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DD6E-4B7D-8A99-1DBEB3617CFA}"/>
              </c:ext>
            </c:extLst>
          </c:dPt>
          <c:dPt>
            <c:idx val="1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DD6E-4B7D-8A99-1DBEB3617CFA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DD6E-4B7D-8A99-1DBEB3617CFA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DD6E-4B7D-8A99-1DBEB3617CFA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DD6E-4B7D-8A99-1DBEB3617CFA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DD6E-4B7D-8A99-1DBEB3617CFA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DD6E-4B7D-8A99-1DBEB3617CFA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DD6E-4B7D-8A99-1DBEB3617CFA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DD6E-4B7D-8A99-1DBEB3617CFA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DD6E-4B7D-8A99-1DBEB3617CFA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DD6E-4B7D-8A99-1DBEB3617CFA}"/>
              </c:ext>
            </c:extLst>
          </c:dPt>
          <c:dLbls>
            <c:dLbl>
              <c:idx val="1"/>
              <c:layout>
                <c:manualLayout>
                  <c:x val="-4.8746518105849582E-2"/>
                  <c:y val="6.116207951070330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6E-4B7D-8A99-1DBEB3617CFA}"/>
                </c:ext>
              </c:extLst>
            </c:dLbl>
            <c:dLbl>
              <c:idx val="2"/>
              <c:layout>
                <c:manualLayout>
                  <c:x val="-1.7323053977584331E-2"/>
                  <c:y val="-5.448578102049170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6E-4B7D-8A99-1DBEB3617CFA}"/>
                </c:ext>
              </c:extLst>
            </c:dLbl>
            <c:dLbl>
              <c:idx val="3"/>
              <c:layout>
                <c:manualLayout>
                  <c:x val="3.3862873686750054E-2"/>
                  <c:y val="-4.791591418045221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6E-4B7D-8A99-1DBEB3617CF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tables!$F$442:$F$445</c:f>
              <c:strCache>
                <c:ptCount val="4"/>
                <c:pt idx="0">
                  <c:v>voti 1-6</c:v>
                </c:pt>
                <c:pt idx="1">
                  <c:v>voti 7-8</c:v>
                </c:pt>
                <c:pt idx="2">
                  <c:v>voti 9-10</c:v>
                </c:pt>
                <c:pt idx="3">
                  <c:v>non so</c:v>
                </c:pt>
              </c:strCache>
            </c:strRef>
          </c:cat>
          <c:val>
            <c:numRef>
              <c:f>tables!$G$442:$G$445</c:f>
              <c:numCache>
                <c:formatCode>#,#00%</c:formatCode>
                <c:ptCount val="4"/>
                <c:pt idx="0">
                  <c:v>0.86709999999999998</c:v>
                </c:pt>
                <c:pt idx="1">
                  <c:v>0.10189999999999999</c:v>
                </c:pt>
                <c:pt idx="2">
                  <c:v>2.4799999999999999E-2</c:v>
                </c:pt>
                <c:pt idx="3">
                  <c:v>6.1999999999999998E-3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D6E-4B7D-8A99-1DBEB3617C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 media</a:t>
            </a:r>
          </a:p>
        </c:rich>
      </c:tx>
      <c:layout>
        <c:manualLayout>
          <c:xMode val="edge"/>
          <c:yMode val="edge"/>
          <c:x val="0.4638685605541783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tables!$H$442</c:f>
              <c:strCache>
                <c:ptCount val="1"/>
                <c:pt idx="0">
                  <c:v>voti 1-6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E4A-42DD-8131-AC7CA223A82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F1-4AB8-8D53-622E64677FB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F1-4AB8-8D53-622E64677FB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F1-4AB8-8D53-622E64677FB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F1-4AB8-8D53-622E64677FB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F1-4AB8-8D53-622E64677FB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F1-4AB8-8D53-622E64677FB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F1-4AB8-8D53-622E64677FB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tables!$I$442:$AM$442</c:f>
              <c:numCache>
                <c:formatCode>General</c:formatCode>
                <c:ptCount val="31"/>
                <c:pt idx="0" formatCode="#,#00%">
                  <c:v>0.86709999999999998</c:v>
                </c:pt>
                <c:pt idx="2" formatCode="0%">
                  <c:v>0.86980000000000002</c:v>
                </c:pt>
                <c:pt idx="3" formatCode="0%">
                  <c:v>0.85499999999999998</c:v>
                </c:pt>
                <c:pt idx="5" formatCode="0%">
                  <c:v>0.93230000000000002</c:v>
                </c:pt>
                <c:pt idx="6" formatCode="0%">
                  <c:v>0.88150000000000006</c:v>
                </c:pt>
                <c:pt idx="7" formatCode="0%">
                  <c:v>0.84799999999999998</c:v>
                </c:pt>
                <c:pt idx="8" formatCode="0%">
                  <c:v>0.85150000000000003</c:v>
                </c:pt>
                <c:pt idx="9" formatCode="0%">
                  <c:v>0.85129999999999995</c:v>
                </c:pt>
                <c:pt idx="11" formatCode="0%">
                  <c:v>0.85880000000000001</c:v>
                </c:pt>
                <c:pt idx="12" formatCode="0%">
                  <c:v>0.91379999999999995</c:v>
                </c:pt>
                <c:pt idx="13" formatCode="0%">
                  <c:v>0.85239999999999994</c:v>
                </c:pt>
                <c:pt idx="15" formatCode="0%">
                  <c:v>0.81900000000000006</c:v>
                </c:pt>
                <c:pt idx="16" formatCode="0%">
                  <c:v>0.86230000000000007</c:v>
                </c:pt>
                <c:pt idx="17" formatCode="0%">
                  <c:v>0.92449999999999999</c:v>
                </c:pt>
                <c:pt idx="18" formatCode="0%">
                  <c:v>0.89359999999999995</c:v>
                </c:pt>
                <c:pt idx="19" formatCode="0%">
                  <c:v>0.8345999999999999</c:v>
                </c:pt>
                <c:pt idx="21" formatCode="0%">
                  <c:v>0.88159999999999994</c:v>
                </c:pt>
                <c:pt idx="22" formatCode="0%">
                  <c:v>0.87230000000000008</c:v>
                </c:pt>
                <c:pt idx="23" formatCode="0%">
                  <c:v>0.86760000000000004</c:v>
                </c:pt>
                <c:pt idx="24" formatCode="0%">
                  <c:v>0.82700000000000007</c:v>
                </c:pt>
                <c:pt idx="26" formatCode="0%">
                  <c:v>0.86510000000000009</c:v>
                </c:pt>
                <c:pt idx="27" formatCode="0%">
                  <c:v>0.86860000000000004</c:v>
                </c:pt>
                <c:pt idx="29" formatCode="0%">
                  <c:v>0.86430000000000007</c:v>
                </c:pt>
                <c:pt idx="30" formatCode="0%">
                  <c:v>0.86860000000000004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F1-4AB8-8D53-622E64677FB8}"/>
            </c:ext>
          </c:extLst>
        </c:ser>
        <c:ser>
          <c:idx val="1"/>
          <c:order val="1"/>
          <c:tx>
            <c:strRef>
              <c:f>tables!$H$443</c:f>
              <c:strCache>
                <c:ptCount val="1"/>
                <c:pt idx="0">
                  <c:v>voti 7-8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E4A-42DD-8131-AC7CA223A82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F1-4AB8-8D53-622E64677FB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F1-4AB8-8D53-622E64677FB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F1-4AB8-8D53-622E64677FB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F1-4AB8-8D53-622E64677FB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F1-4AB8-8D53-622E64677FB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CF1-4AB8-8D53-622E64677FB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CF1-4AB8-8D53-622E64677FB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tables!$I$443:$AM$443</c:f>
              <c:numCache>
                <c:formatCode>General</c:formatCode>
                <c:ptCount val="31"/>
                <c:pt idx="0" formatCode="#,#00%">
                  <c:v>0.10189999999999999</c:v>
                </c:pt>
                <c:pt idx="2" formatCode="0%">
                  <c:v>9.9700000000000011E-2</c:v>
                </c:pt>
                <c:pt idx="3" formatCode="0%">
                  <c:v>0.1115</c:v>
                </c:pt>
                <c:pt idx="5" formatCode="0%">
                  <c:v>4.6900000000000004E-2</c:v>
                </c:pt>
                <c:pt idx="6" formatCode="0%">
                  <c:v>9.7599999999999992E-2</c:v>
                </c:pt>
                <c:pt idx="7" formatCode="0%">
                  <c:v>0.1164</c:v>
                </c:pt>
                <c:pt idx="8" formatCode="0%">
                  <c:v>0.10920000000000001</c:v>
                </c:pt>
                <c:pt idx="9" formatCode="0%">
                  <c:v>0.11789999999999999</c:v>
                </c:pt>
                <c:pt idx="11" formatCode="0%">
                  <c:v>0.11359999999999999</c:v>
                </c:pt>
                <c:pt idx="12" formatCode="0%">
                  <c:v>6.0299999999999999E-2</c:v>
                </c:pt>
                <c:pt idx="13" formatCode="0%">
                  <c:v>9.9600000000000008E-2</c:v>
                </c:pt>
                <c:pt idx="15" formatCode="0%">
                  <c:v>0.1552</c:v>
                </c:pt>
                <c:pt idx="16" formatCode="0%">
                  <c:v>0.1094</c:v>
                </c:pt>
                <c:pt idx="17" formatCode="0%">
                  <c:v>6.6000000000000003E-2</c:v>
                </c:pt>
                <c:pt idx="18" formatCode="0%">
                  <c:v>6.3799999999999996E-2</c:v>
                </c:pt>
                <c:pt idx="19" formatCode="0%">
                  <c:v>0.1278</c:v>
                </c:pt>
                <c:pt idx="21" formatCode="0%">
                  <c:v>8.4600000000000009E-2</c:v>
                </c:pt>
                <c:pt idx="22" formatCode="0%">
                  <c:v>9.5700000000000007E-2</c:v>
                </c:pt>
                <c:pt idx="23" formatCode="0%">
                  <c:v>0.1066</c:v>
                </c:pt>
                <c:pt idx="24" formatCode="0%">
                  <c:v>0.14349999999999999</c:v>
                </c:pt>
                <c:pt idx="26" formatCode="0%">
                  <c:v>0.10630000000000001</c:v>
                </c:pt>
                <c:pt idx="27" formatCode="0%">
                  <c:v>9.849999999999999E-2</c:v>
                </c:pt>
                <c:pt idx="29" formatCode="0%">
                  <c:v>0.10980000000000001</c:v>
                </c:pt>
                <c:pt idx="30" formatCode="0%">
                  <c:v>9.7799999999999998E-2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CF1-4AB8-8D53-622E64677FB8}"/>
            </c:ext>
          </c:extLst>
        </c:ser>
        <c:ser>
          <c:idx val="2"/>
          <c:order val="2"/>
          <c:tx>
            <c:strRef>
              <c:f>tables!$H$444</c:f>
              <c:strCache>
                <c:ptCount val="1"/>
                <c:pt idx="0">
                  <c:v>voti 9-10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CF1-4AB8-8D53-622E64677FB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CF1-4AB8-8D53-622E64677FB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CF1-4AB8-8D53-622E64677FB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CF1-4AB8-8D53-622E64677FB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CF1-4AB8-8D53-622E64677FB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CF1-4AB8-8D53-622E64677FB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CF1-4AB8-8D53-622E64677FB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CF1-4AB8-8D53-622E64677FB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CF1-4AB8-8D53-622E64677FB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CF1-4AB8-8D53-622E64677FB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CF1-4AB8-8D53-622E64677FB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CF1-4AB8-8D53-622E64677FB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CF1-4AB8-8D53-622E64677FB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CF1-4AB8-8D53-622E64677FB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CF1-4AB8-8D53-622E64677FB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CF1-4AB8-8D53-622E64677FB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CF1-4AB8-8D53-622E64677FB8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CF1-4AB8-8D53-622E64677FB8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CF1-4AB8-8D53-622E64677FB8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CF1-4AB8-8D53-622E64677FB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CF1-4AB8-8D53-622E64677FB8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CF1-4AB8-8D53-622E64677FB8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CF1-4AB8-8D53-622E64677FB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CF1-4AB8-8D53-622E64677FB8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CF1-4AB8-8D53-622E64677FB8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CF1-4AB8-8D53-622E64677FB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tables!$I$444:$AM$444</c:f>
              <c:numCache>
                <c:formatCode>General</c:formatCode>
                <c:ptCount val="31"/>
                <c:pt idx="0" formatCode="#,#00%">
                  <c:v>2.4799999999999999E-2</c:v>
                </c:pt>
                <c:pt idx="2" formatCode="0%">
                  <c:v>2.5399999999999999E-2</c:v>
                </c:pt>
                <c:pt idx="3" formatCode="0%">
                  <c:v>2.23E-2</c:v>
                </c:pt>
                <c:pt idx="5" formatCode="0%">
                  <c:v>5.1999999999999998E-3</c:v>
                </c:pt>
                <c:pt idx="6" formatCode="0%">
                  <c:v>1.3899999999999999E-2</c:v>
                </c:pt>
                <c:pt idx="7" formatCode="0%">
                  <c:v>3.56E-2</c:v>
                </c:pt>
                <c:pt idx="8" formatCode="0%">
                  <c:v>3.0800000000000001E-2</c:v>
                </c:pt>
                <c:pt idx="9" formatCode="0%">
                  <c:v>2.5600000000000001E-2</c:v>
                </c:pt>
                <c:pt idx="11" formatCode="0%">
                  <c:v>2.0199999999999999E-2</c:v>
                </c:pt>
                <c:pt idx="12" formatCode="0%">
                  <c:v>2.5899999999999999E-2</c:v>
                </c:pt>
                <c:pt idx="13" formatCode="0%">
                  <c:v>4.0599999999999997E-2</c:v>
                </c:pt>
                <c:pt idx="15" formatCode="0%">
                  <c:v>8.6E-3</c:v>
                </c:pt>
                <c:pt idx="16" formatCode="0%">
                  <c:v>2.1899999999999999E-2</c:v>
                </c:pt>
                <c:pt idx="17" formatCode="0%">
                  <c:v>9.3999999999999986E-3</c:v>
                </c:pt>
                <c:pt idx="18" formatCode="0%">
                  <c:v>4.2599999999999999E-2</c:v>
                </c:pt>
                <c:pt idx="19" formatCode="0%">
                  <c:v>3.0099999999999998E-2</c:v>
                </c:pt>
                <c:pt idx="21" formatCode="0%">
                  <c:v>2.9600000000000001E-2</c:v>
                </c:pt>
                <c:pt idx="22" formatCode="0%">
                  <c:v>2.3399999999999997E-2</c:v>
                </c:pt>
                <c:pt idx="23" formatCode="0%">
                  <c:v>2.2099999999999998E-2</c:v>
                </c:pt>
                <c:pt idx="24" formatCode="0%">
                  <c:v>2.1099999999999997E-2</c:v>
                </c:pt>
                <c:pt idx="26" formatCode="0%">
                  <c:v>2.2200000000000001E-2</c:v>
                </c:pt>
                <c:pt idx="27" formatCode="0%">
                  <c:v>2.6800000000000001E-2</c:v>
                </c:pt>
                <c:pt idx="29" formatCode="0%">
                  <c:v>2.2000000000000002E-2</c:v>
                </c:pt>
                <c:pt idx="30" formatCode="0%">
                  <c:v>2.63E-2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ACF1-4AB8-8D53-622E64677FB8}"/>
            </c:ext>
          </c:extLst>
        </c:ser>
        <c:ser>
          <c:idx val="3"/>
          <c:order val="3"/>
          <c:tx>
            <c:strRef>
              <c:f>tables!$H$445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tables!$I$445:$AM$445</c:f>
              <c:numCache>
                <c:formatCode>General</c:formatCode>
                <c:ptCount val="31"/>
                <c:pt idx="0" formatCode="#,#00%">
                  <c:v>6.1999999999999998E-3</c:v>
                </c:pt>
                <c:pt idx="2" formatCode="0%">
                  <c:v>5.1000000000000004E-3</c:v>
                </c:pt>
                <c:pt idx="3" formatCode="0%">
                  <c:v>1.1200000000000002E-2</c:v>
                </c:pt>
                <c:pt idx="5" formatCode="0%">
                  <c:v>1.5600000000000001E-2</c:v>
                </c:pt>
                <c:pt idx="6" formatCode="0%">
                  <c:v>6.9999999999999993E-3</c:v>
                </c:pt>
                <c:pt idx="7" formatCode="0%">
                  <c:v>0</c:v>
                </c:pt>
                <c:pt idx="8" formatCode="0%">
                  <c:v>8.3999999999999995E-3</c:v>
                </c:pt>
                <c:pt idx="9" formatCode="0%">
                  <c:v>5.1000000000000004E-3</c:v>
                </c:pt>
                <c:pt idx="11" formatCode="0%">
                  <c:v>7.4000000000000003E-3</c:v>
                </c:pt>
                <c:pt idx="12" formatCode="0%">
                  <c:v>0</c:v>
                </c:pt>
                <c:pt idx="13" formatCode="0%">
                  <c:v>7.4000000000000003E-3</c:v>
                </c:pt>
                <c:pt idx="15" formatCode="0%">
                  <c:v>1.72E-2</c:v>
                </c:pt>
                <c:pt idx="16" formatCode="0%">
                  <c:v>6.4000000000000003E-3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7.4999999999999997E-3</c:v>
                </c:pt>
                <c:pt idx="21" formatCode="0%">
                  <c:v>4.1999999999999997E-3</c:v>
                </c:pt>
                <c:pt idx="22" formatCode="0%">
                  <c:v>8.5000000000000006E-3</c:v>
                </c:pt>
                <c:pt idx="23" formatCode="0%">
                  <c:v>3.7000000000000002E-3</c:v>
                </c:pt>
                <c:pt idx="24" formatCode="0%">
                  <c:v>8.3999999999999995E-3</c:v>
                </c:pt>
                <c:pt idx="26" formatCode="0%">
                  <c:v>6.3E-3</c:v>
                </c:pt>
                <c:pt idx="27" formatCode="0%">
                  <c:v>6.0999999999999995E-3</c:v>
                </c:pt>
                <c:pt idx="29" formatCode="0%">
                  <c:v>4.0000000000000001E-3</c:v>
                </c:pt>
                <c:pt idx="30" formatCode="0%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ACF1-4AB8-8D53-622E64677FB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083664"/>
        <c:axId val="346084056"/>
      </c:barChart>
      <c:catAx>
        <c:axId val="34608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084056"/>
        <c:crosses val="autoZero"/>
        <c:auto val="1"/>
        <c:lblAlgn val="ctr"/>
        <c:lblOffset val="100"/>
        <c:noMultiLvlLbl val="0"/>
      </c:catAx>
      <c:valAx>
        <c:axId val="34608405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08366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Le aziende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tables!$D$447</c:f>
              <c:strCache>
                <c:ptCount val="1"/>
                <c:pt idx="0">
                  <c:v>Le aziende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927E-4A17-AC1A-7A5529D59AFC}"/>
              </c:ext>
            </c:extLst>
          </c:dPt>
          <c:dPt>
            <c:idx val="1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927E-4A17-AC1A-7A5529D59AFC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927E-4A17-AC1A-7A5529D59AFC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927E-4A17-AC1A-7A5529D59AFC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927E-4A17-AC1A-7A5529D59AFC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927E-4A17-AC1A-7A5529D59AFC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927E-4A17-AC1A-7A5529D59AFC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927E-4A17-AC1A-7A5529D59AFC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927E-4A17-AC1A-7A5529D59AFC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927E-4A17-AC1A-7A5529D59AFC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927E-4A17-AC1A-7A5529D59AFC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7E-4A17-AC1A-7A5529D59AF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tables!$F$447:$F$450</c:f>
              <c:strCache>
                <c:ptCount val="4"/>
                <c:pt idx="0">
                  <c:v>voti 1-6</c:v>
                </c:pt>
                <c:pt idx="1">
                  <c:v>voti 7-8</c:v>
                </c:pt>
                <c:pt idx="2">
                  <c:v>voti 9-10</c:v>
                </c:pt>
                <c:pt idx="3">
                  <c:v>non so</c:v>
                </c:pt>
              </c:strCache>
            </c:strRef>
          </c:cat>
          <c:val>
            <c:numRef>
              <c:f>tables!$G$447:$G$450</c:f>
              <c:numCache>
                <c:formatCode>#,#00%</c:formatCode>
                <c:ptCount val="4"/>
                <c:pt idx="0">
                  <c:v>0.16940000000000002</c:v>
                </c:pt>
                <c:pt idx="1">
                  <c:v>0.4642</c:v>
                </c:pt>
                <c:pt idx="2">
                  <c:v>0.3306</c:v>
                </c:pt>
                <c:pt idx="3">
                  <c:v>3.5799999999999998E-2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27E-4A17-AC1A-7A5529D59A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Le aziende</a:t>
            </a:r>
          </a:p>
        </c:rich>
      </c:tx>
      <c:layout>
        <c:manualLayout>
          <c:xMode val="edge"/>
          <c:yMode val="edge"/>
          <c:x val="0.45040140775326859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tables!$H$447</c:f>
              <c:strCache>
                <c:ptCount val="1"/>
                <c:pt idx="0">
                  <c:v>voti 1-6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332-4BF1-8B65-3C14F95514F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60-4E60-8D84-A46092A55CE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360-4E60-8D84-A46092A55CE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60-4E60-8D84-A46092A55CE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60-4E60-8D84-A46092A55CE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60-4E60-8D84-A46092A55CE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60-4E60-8D84-A46092A55CE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60-4E60-8D84-A46092A55CE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tables!$I$447:$AM$447</c:f>
              <c:numCache>
                <c:formatCode>General</c:formatCode>
                <c:ptCount val="31"/>
                <c:pt idx="0" formatCode="#,#00%">
                  <c:v>0.16940000000000002</c:v>
                </c:pt>
                <c:pt idx="2" formatCode="0%">
                  <c:v>0.16309999999999999</c:v>
                </c:pt>
                <c:pt idx="3" formatCode="0%">
                  <c:v>0.19699999999999998</c:v>
                </c:pt>
                <c:pt idx="5" formatCode="0%">
                  <c:v>0.1875</c:v>
                </c:pt>
                <c:pt idx="6" formatCode="0%">
                  <c:v>0.19510000000000002</c:v>
                </c:pt>
                <c:pt idx="7" formatCode="0%">
                  <c:v>0.1449</c:v>
                </c:pt>
                <c:pt idx="8" formatCode="0%">
                  <c:v>0.1401</c:v>
                </c:pt>
                <c:pt idx="9" formatCode="0%">
                  <c:v>0.2205</c:v>
                </c:pt>
                <c:pt idx="11" formatCode="0%">
                  <c:v>0.14649999999999999</c:v>
                </c:pt>
                <c:pt idx="12" formatCode="0%">
                  <c:v>0.1724</c:v>
                </c:pt>
                <c:pt idx="13" formatCode="0%">
                  <c:v>0.23989999999999997</c:v>
                </c:pt>
                <c:pt idx="15" formatCode="0%">
                  <c:v>0.13789999999999999</c:v>
                </c:pt>
                <c:pt idx="16" formatCode="0%">
                  <c:v>0.1467</c:v>
                </c:pt>
                <c:pt idx="17" formatCode="0%">
                  <c:v>0.16039999999999999</c:v>
                </c:pt>
                <c:pt idx="18" formatCode="0%">
                  <c:v>0.17019999999999999</c:v>
                </c:pt>
                <c:pt idx="19" formatCode="0%">
                  <c:v>0.2707</c:v>
                </c:pt>
                <c:pt idx="21" formatCode="0%">
                  <c:v>0.1628</c:v>
                </c:pt>
                <c:pt idx="22" formatCode="0%">
                  <c:v>0.16600000000000001</c:v>
                </c:pt>
                <c:pt idx="23" formatCode="0%">
                  <c:v>0.16539999999999999</c:v>
                </c:pt>
                <c:pt idx="24" formatCode="0%">
                  <c:v>0.19409999999999999</c:v>
                </c:pt>
                <c:pt idx="26" formatCode="0%">
                  <c:v>0.19210000000000002</c:v>
                </c:pt>
                <c:pt idx="27" formatCode="0%">
                  <c:v>0.15210000000000001</c:v>
                </c:pt>
                <c:pt idx="29" formatCode="0%">
                  <c:v>0.20760000000000001</c:v>
                </c:pt>
                <c:pt idx="30" formatCode="0%">
                  <c:v>0.14929999999999999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60-4E60-8D84-A46092A55CE3}"/>
            </c:ext>
          </c:extLst>
        </c:ser>
        <c:ser>
          <c:idx val="1"/>
          <c:order val="1"/>
          <c:tx>
            <c:strRef>
              <c:f>tables!$H$448</c:f>
              <c:strCache>
                <c:ptCount val="1"/>
                <c:pt idx="0">
                  <c:v>voti 7-8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332-4BF1-8B65-3C14F95514F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360-4E60-8D84-A46092A55CE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360-4E60-8D84-A46092A55CE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360-4E60-8D84-A46092A55CE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360-4E60-8D84-A46092A55CE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360-4E60-8D84-A46092A55CE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360-4E60-8D84-A46092A55CE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360-4E60-8D84-A46092A55CE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tables!$I$448:$AM$448</c:f>
              <c:numCache>
                <c:formatCode>General</c:formatCode>
                <c:ptCount val="31"/>
                <c:pt idx="0" formatCode="#,#00%">
                  <c:v>0.4642</c:v>
                </c:pt>
                <c:pt idx="2" formatCode="0%">
                  <c:v>0.47</c:v>
                </c:pt>
                <c:pt idx="3" formatCode="0%">
                  <c:v>0.43869999999999998</c:v>
                </c:pt>
                <c:pt idx="5" formatCode="0%">
                  <c:v>0.44270000000000004</c:v>
                </c:pt>
                <c:pt idx="6" formatCode="0%">
                  <c:v>0.48780000000000001</c:v>
                </c:pt>
                <c:pt idx="7" formatCode="0%">
                  <c:v>0.46560000000000001</c:v>
                </c:pt>
                <c:pt idx="8" formatCode="0%">
                  <c:v>0.47619999999999996</c:v>
                </c:pt>
                <c:pt idx="9" formatCode="0%">
                  <c:v>0.42560000000000003</c:v>
                </c:pt>
                <c:pt idx="11" formatCode="0%">
                  <c:v>0.46389999999999998</c:v>
                </c:pt>
                <c:pt idx="12" formatCode="0%">
                  <c:v>0.5</c:v>
                </c:pt>
                <c:pt idx="13" formatCode="0%">
                  <c:v>0.43540000000000001</c:v>
                </c:pt>
                <c:pt idx="15" formatCode="0%">
                  <c:v>0.52590000000000003</c:v>
                </c:pt>
                <c:pt idx="16" formatCode="0%">
                  <c:v>0.45299999999999996</c:v>
                </c:pt>
                <c:pt idx="17" formatCode="0%">
                  <c:v>0.54720000000000002</c:v>
                </c:pt>
                <c:pt idx="18" formatCode="0%">
                  <c:v>0.44679999999999997</c:v>
                </c:pt>
                <c:pt idx="19" formatCode="0%">
                  <c:v>0.44359999999999999</c:v>
                </c:pt>
                <c:pt idx="21" formatCode="0%">
                  <c:v>0.46929999999999999</c:v>
                </c:pt>
                <c:pt idx="22" formatCode="0%">
                  <c:v>0.48299999999999998</c:v>
                </c:pt>
                <c:pt idx="23" formatCode="0%">
                  <c:v>0.43009999999999998</c:v>
                </c:pt>
                <c:pt idx="24" formatCode="0%">
                  <c:v>0.45569999999999999</c:v>
                </c:pt>
                <c:pt idx="26" formatCode="0%">
                  <c:v>0.43170000000000003</c:v>
                </c:pt>
                <c:pt idx="27" formatCode="0%">
                  <c:v>0.48909999999999998</c:v>
                </c:pt>
                <c:pt idx="29" formatCode="0%">
                  <c:v>0.42320000000000002</c:v>
                </c:pt>
                <c:pt idx="30" formatCode="0%">
                  <c:v>0.48580000000000001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360-4E60-8D84-A46092A55CE3}"/>
            </c:ext>
          </c:extLst>
        </c:ser>
        <c:ser>
          <c:idx val="2"/>
          <c:order val="2"/>
          <c:tx>
            <c:strRef>
              <c:f>tables!$H$449</c:f>
              <c:strCache>
                <c:ptCount val="1"/>
                <c:pt idx="0">
                  <c:v>voti 9-10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9.7493036211699167E-3"/>
                  <c:y val="-6.116207951070336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32-4BF1-8B65-3C14F95514F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360-4E60-8D84-A46092A55CE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360-4E60-8D84-A46092A55CE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360-4E60-8D84-A46092A55CE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360-4E60-8D84-A46092A55CE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360-4E60-8D84-A46092A55CE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360-4E60-8D84-A46092A55CE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360-4E60-8D84-A46092A55CE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tables!$I$449:$AM$449</c:f>
              <c:numCache>
                <c:formatCode>General</c:formatCode>
                <c:ptCount val="31"/>
                <c:pt idx="0" formatCode="#,#00%">
                  <c:v>0.3306</c:v>
                </c:pt>
                <c:pt idx="2" formatCode="0%">
                  <c:v>0.33729999999999999</c:v>
                </c:pt>
                <c:pt idx="3" formatCode="0%">
                  <c:v>0.30109999999999998</c:v>
                </c:pt>
                <c:pt idx="5" formatCode="0%">
                  <c:v>0.3281</c:v>
                </c:pt>
                <c:pt idx="6" formatCode="0%">
                  <c:v>0.28220000000000001</c:v>
                </c:pt>
                <c:pt idx="7" formatCode="0%">
                  <c:v>0.36340000000000006</c:v>
                </c:pt>
                <c:pt idx="8" formatCode="0%">
                  <c:v>0.33610000000000001</c:v>
                </c:pt>
                <c:pt idx="9" formatCode="0%">
                  <c:v>0.3231</c:v>
                </c:pt>
                <c:pt idx="11" formatCode="0%">
                  <c:v>0.35350000000000004</c:v>
                </c:pt>
                <c:pt idx="12" formatCode="0%">
                  <c:v>0.2888</c:v>
                </c:pt>
                <c:pt idx="13" formatCode="0%">
                  <c:v>0.29149999999999998</c:v>
                </c:pt>
                <c:pt idx="15" formatCode="0%">
                  <c:v>0.26719999999999999</c:v>
                </c:pt>
                <c:pt idx="16" formatCode="0%">
                  <c:v>0.36939999999999995</c:v>
                </c:pt>
                <c:pt idx="17" formatCode="0%">
                  <c:v>0.29249999999999998</c:v>
                </c:pt>
                <c:pt idx="18" formatCode="0%">
                  <c:v>0.3085</c:v>
                </c:pt>
                <c:pt idx="19" formatCode="0%">
                  <c:v>0.25559999999999999</c:v>
                </c:pt>
                <c:pt idx="21" formatCode="0%">
                  <c:v>0.33399999999999996</c:v>
                </c:pt>
                <c:pt idx="22" formatCode="0%">
                  <c:v>0.31059999999999999</c:v>
                </c:pt>
                <c:pt idx="23" formatCode="0%">
                  <c:v>0.36030000000000001</c:v>
                </c:pt>
                <c:pt idx="24" formatCode="0%">
                  <c:v>0.32909999999999995</c:v>
                </c:pt>
                <c:pt idx="26" formatCode="0%">
                  <c:v>0.3397</c:v>
                </c:pt>
                <c:pt idx="27" formatCode="0%">
                  <c:v>0.3236</c:v>
                </c:pt>
                <c:pt idx="29" formatCode="0%">
                  <c:v>0.33329999999999999</c:v>
                </c:pt>
                <c:pt idx="30" formatCode="0%">
                  <c:v>0.32909999999999995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360-4E60-8D84-A46092A55CE3}"/>
            </c:ext>
          </c:extLst>
        </c:ser>
        <c:ser>
          <c:idx val="3"/>
          <c:order val="3"/>
          <c:tx>
            <c:strRef>
              <c:f>tables!$H$450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332-4BF1-8B65-3C14F95514F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360-4E60-8D84-A46092A55CE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360-4E60-8D84-A46092A55CE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360-4E60-8D84-A46092A55CE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360-4E60-8D84-A46092A55CE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360-4E60-8D84-A46092A55CE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360-4E60-8D84-A46092A55CE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360-4E60-8D84-A46092A55CE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360-4E60-8D84-A46092A55CE3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360-4E60-8D84-A46092A55CE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360-4E60-8D84-A46092A55CE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360-4E60-8D84-A46092A55CE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tables!$I$450:$AM$450</c:f>
              <c:numCache>
                <c:formatCode>General</c:formatCode>
                <c:ptCount val="31"/>
                <c:pt idx="0" formatCode="#,#00%">
                  <c:v>3.5799999999999998E-2</c:v>
                </c:pt>
                <c:pt idx="2" formatCode="0%">
                  <c:v>2.9600000000000001E-2</c:v>
                </c:pt>
                <c:pt idx="3" formatCode="0%">
                  <c:v>6.3200000000000006E-2</c:v>
                </c:pt>
                <c:pt idx="5" formatCode="0%">
                  <c:v>4.1700000000000001E-2</c:v>
                </c:pt>
                <c:pt idx="6" formatCode="0%">
                  <c:v>3.4799999999999998E-2</c:v>
                </c:pt>
                <c:pt idx="7" formatCode="0%">
                  <c:v>2.6099999999999998E-2</c:v>
                </c:pt>
                <c:pt idx="8" formatCode="0%">
                  <c:v>4.7599999999999996E-2</c:v>
                </c:pt>
                <c:pt idx="9" formatCode="0%">
                  <c:v>3.0800000000000001E-2</c:v>
                </c:pt>
                <c:pt idx="11" formatCode="0%">
                  <c:v>3.61E-2</c:v>
                </c:pt>
                <c:pt idx="12" formatCode="0%">
                  <c:v>3.8800000000000001E-2</c:v>
                </c:pt>
                <c:pt idx="13" formatCode="0%">
                  <c:v>3.32E-2</c:v>
                </c:pt>
                <c:pt idx="15" formatCode="0%">
                  <c:v>6.9000000000000006E-2</c:v>
                </c:pt>
                <c:pt idx="16" formatCode="0%">
                  <c:v>3.0899999999999997E-2</c:v>
                </c:pt>
                <c:pt idx="17" formatCode="0%">
                  <c:v>0</c:v>
                </c:pt>
                <c:pt idx="18" formatCode="0%">
                  <c:v>7.4499999999999997E-2</c:v>
                </c:pt>
                <c:pt idx="19" formatCode="0%">
                  <c:v>3.0099999999999998E-2</c:v>
                </c:pt>
                <c:pt idx="21" formatCode="0%">
                  <c:v>3.3799999999999997E-2</c:v>
                </c:pt>
                <c:pt idx="22" formatCode="0%">
                  <c:v>4.0399999999999998E-2</c:v>
                </c:pt>
                <c:pt idx="23" formatCode="0%">
                  <c:v>4.41E-2</c:v>
                </c:pt>
                <c:pt idx="24" formatCode="0%">
                  <c:v>2.1099999999999997E-2</c:v>
                </c:pt>
                <c:pt idx="26" formatCode="0%">
                  <c:v>3.6499999999999998E-2</c:v>
                </c:pt>
                <c:pt idx="27" formatCode="0%">
                  <c:v>3.5299999999999998E-2</c:v>
                </c:pt>
                <c:pt idx="29" formatCode="0%">
                  <c:v>3.5900000000000001E-2</c:v>
                </c:pt>
                <c:pt idx="30" formatCode="0%">
                  <c:v>3.5799999999999998E-2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1360-4E60-8D84-A46092A55C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408896"/>
        <c:axId val="353400272"/>
      </c:barChart>
      <c:catAx>
        <c:axId val="35340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400272"/>
        <c:crosses val="autoZero"/>
        <c:auto val="1"/>
        <c:lblAlgn val="ctr"/>
        <c:lblOffset val="100"/>
        <c:noMultiLvlLbl val="0"/>
      </c:catAx>
      <c:valAx>
        <c:axId val="35340027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40889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tables!$H$18</c:f>
              <c:strCache>
                <c:ptCount val="1"/>
                <c:pt idx="0">
                  <c:v>voti 0-6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F77-478F-9CBA-874B4273E73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D2-4AEB-8298-34E669DDDBE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D2-4AEB-8298-34E669DDDBE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2-4AEB-8298-34E669DDDBE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D2-4AEB-8298-34E669DDDBE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D2-4AEB-8298-34E669DDDBE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D2-4AEB-8298-34E669DDDBE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D2-4AEB-8298-34E669DDDBE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tables!$I$18:$AM$18</c:f>
              <c:numCache>
                <c:formatCode>General</c:formatCode>
                <c:ptCount val="31"/>
                <c:pt idx="0" formatCode="#,#00%">
                  <c:v>0.29960000000000003</c:v>
                </c:pt>
                <c:pt idx="2" formatCode="0%">
                  <c:v>0.30599999999999999</c:v>
                </c:pt>
                <c:pt idx="3" formatCode="0%">
                  <c:v>0.27140000000000003</c:v>
                </c:pt>
                <c:pt idx="5" formatCode="0%">
                  <c:v>0.3125</c:v>
                </c:pt>
                <c:pt idx="6" formatCode="0%">
                  <c:v>0.29270000000000002</c:v>
                </c:pt>
                <c:pt idx="7" formatCode="0%">
                  <c:v>0.26129999999999998</c:v>
                </c:pt>
                <c:pt idx="8" formatCode="0%">
                  <c:v>0.3417</c:v>
                </c:pt>
                <c:pt idx="9" formatCode="0%">
                  <c:v>0.30260000000000004</c:v>
                </c:pt>
                <c:pt idx="11" formatCode="0%">
                  <c:v>0.30570000000000003</c:v>
                </c:pt>
                <c:pt idx="12" formatCode="0%">
                  <c:v>0.31030000000000002</c:v>
                </c:pt>
                <c:pt idx="13" formatCode="0%">
                  <c:v>0.27679999999999999</c:v>
                </c:pt>
                <c:pt idx="15" formatCode="0%">
                  <c:v>0.28449999999999998</c:v>
                </c:pt>
                <c:pt idx="16" formatCode="0%">
                  <c:v>0.31019999999999998</c:v>
                </c:pt>
                <c:pt idx="17" formatCode="0%">
                  <c:v>0.32079999999999997</c:v>
                </c:pt>
                <c:pt idx="18" formatCode="0%">
                  <c:v>0.3085</c:v>
                </c:pt>
                <c:pt idx="19" formatCode="0%">
                  <c:v>0.30079999999999996</c:v>
                </c:pt>
                <c:pt idx="21" formatCode="0%">
                  <c:v>0.35310000000000002</c:v>
                </c:pt>
                <c:pt idx="22" formatCode="0%">
                  <c:v>0.30640000000000001</c:v>
                </c:pt>
                <c:pt idx="23" formatCode="0%">
                  <c:v>0.23899999999999999</c:v>
                </c:pt>
                <c:pt idx="24" formatCode="0%">
                  <c:v>0.24890000000000001</c:v>
                </c:pt>
                <c:pt idx="26" formatCode="0%">
                  <c:v>0.31269999999999998</c:v>
                </c:pt>
                <c:pt idx="27" formatCode="0%">
                  <c:v>0.28949999999999998</c:v>
                </c:pt>
                <c:pt idx="29" formatCode="0%">
                  <c:v>0.32729999999999998</c:v>
                </c:pt>
                <c:pt idx="30" formatCode="0%">
                  <c:v>0.28499999999999998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D2-4AEB-8298-34E669DDDBE3}"/>
            </c:ext>
          </c:extLst>
        </c:ser>
        <c:ser>
          <c:idx val="1"/>
          <c:order val="1"/>
          <c:tx>
            <c:strRef>
              <c:f>tables!$H$19</c:f>
              <c:strCache>
                <c:ptCount val="1"/>
                <c:pt idx="0">
                  <c:v>voti 7-8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F77-478F-9CBA-874B4273E73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D2-4AEB-8298-34E669DDDBE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D2-4AEB-8298-34E669DDDBE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4D2-4AEB-8298-34E669DDDBE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D2-4AEB-8298-34E669DDDBE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4D2-4AEB-8298-34E669DDDBE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4D2-4AEB-8298-34E669DDDBE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4D2-4AEB-8298-34E669DDDBE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tables!$I$19:$AM$19</c:f>
              <c:numCache>
                <c:formatCode>General</c:formatCode>
                <c:ptCount val="31"/>
                <c:pt idx="0" formatCode="#,#00%">
                  <c:v>0.43939999999999996</c:v>
                </c:pt>
                <c:pt idx="2" formatCode="0%">
                  <c:v>0.4446</c:v>
                </c:pt>
                <c:pt idx="3" formatCode="0%">
                  <c:v>0.41639999999999999</c:v>
                </c:pt>
                <c:pt idx="5" formatCode="0%">
                  <c:v>0.4375</c:v>
                </c:pt>
                <c:pt idx="6" formatCode="0%">
                  <c:v>0.4007</c:v>
                </c:pt>
                <c:pt idx="7" formatCode="0%">
                  <c:v>0.4703</c:v>
                </c:pt>
                <c:pt idx="8" formatCode="0%">
                  <c:v>0.44819999999999999</c:v>
                </c:pt>
                <c:pt idx="9" formatCode="0%">
                  <c:v>0.41539999999999999</c:v>
                </c:pt>
                <c:pt idx="11" formatCode="0%">
                  <c:v>0.43740000000000001</c:v>
                </c:pt>
                <c:pt idx="12" formatCode="0%">
                  <c:v>0.45689999999999997</c:v>
                </c:pt>
                <c:pt idx="13" formatCode="0%">
                  <c:v>0.42070000000000002</c:v>
                </c:pt>
                <c:pt idx="15" formatCode="0%">
                  <c:v>0.44829999999999998</c:v>
                </c:pt>
                <c:pt idx="16" formatCode="0%">
                  <c:v>0.43240000000000001</c:v>
                </c:pt>
                <c:pt idx="17" formatCode="0%">
                  <c:v>0.42450000000000004</c:v>
                </c:pt>
                <c:pt idx="18" formatCode="0%">
                  <c:v>0.47869999999999996</c:v>
                </c:pt>
                <c:pt idx="19" formatCode="0%">
                  <c:v>0.41350000000000003</c:v>
                </c:pt>
                <c:pt idx="21" formatCode="0%">
                  <c:v>0.43969999999999998</c:v>
                </c:pt>
                <c:pt idx="22" formatCode="0%">
                  <c:v>0.43619999999999998</c:v>
                </c:pt>
                <c:pt idx="23" formatCode="0%">
                  <c:v>0.43380000000000002</c:v>
                </c:pt>
                <c:pt idx="24" formatCode="0%">
                  <c:v>0.45150000000000001</c:v>
                </c:pt>
                <c:pt idx="26" formatCode="0%">
                  <c:v>0.41270000000000001</c:v>
                </c:pt>
                <c:pt idx="27" formatCode="0%">
                  <c:v>0.45990000000000003</c:v>
                </c:pt>
                <c:pt idx="29" formatCode="0%">
                  <c:v>0.3992</c:v>
                </c:pt>
                <c:pt idx="30" formatCode="0%">
                  <c:v>0.46060000000000001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D2-4AEB-8298-34E669DDDBE3}"/>
            </c:ext>
          </c:extLst>
        </c:ser>
        <c:ser>
          <c:idx val="2"/>
          <c:order val="2"/>
          <c:tx>
            <c:strRef>
              <c:f>tables!$H$20</c:f>
              <c:strCache>
                <c:ptCount val="1"/>
                <c:pt idx="0">
                  <c:v>voti 9-10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8.356545961002786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F77-478F-9CBA-874B4273E73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4D2-4AEB-8298-34E669DDDBE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4D2-4AEB-8298-34E669DDDBE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4D2-4AEB-8298-34E669DDDBE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4D2-4AEB-8298-34E669DDDBE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4D2-4AEB-8298-34E669DDDBE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4D2-4AEB-8298-34E669DDDBE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4D2-4AEB-8298-34E669DDDBE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tables!$I$20:$AM$20</c:f>
              <c:numCache>
                <c:formatCode>General</c:formatCode>
                <c:ptCount val="31"/>
                <c:pt idx="0" formatCode="#,#00%">
                  <c:v>0.26100000000000001</c:v>
                </c:pt>
                <c:pt idx="2" formatCode="0%">
                  <c:v>0.24940000000000001</c:v>
                </c:pt>
                <c:pt idx="3" formatCode="0%">
                  <c:v>0.31230000000000002</c:v>
                </c:pt>
                <c:pt idx="5" formatCode="0%">
                  <c:v>0.25</c:v>
                </c:pt>
                <c:pt idx="6" formatCode="0%">
                  <c:v>0.30659999999999998</c:v>
                </c:pt>
                <c:pt idx="7" formatCode="0%">
                  <c:v>0.26839999999999997</c:v>
                </c:pt>
                <c:pt idx="8" formatCode="0%">
                  <c:v>0.21010000000000001</c:v>
                </c:pt>
                <c:pt idx="9" formatCode="0%">
                  <c:v>0.28210000000000002</c:v>
                </c:pt>
                <c:pt idx="11" formatCode="0%">
                  <c:v>0.25690000000000002</c:v>
                </c:pt>
                <c:pt idx="12" formatCode="0%">
                  <c:v>0.23280000000000001</c:v>
                </c:pt>
                <c:pt idx="13" formatCode="0%">
                  <c:v>0.30260000000000004</c:v>
                </c:pt>
                <c:pt idx="15" formatCode="0%">
                  <c:v>0.26719999999999999</c:v>
                </c:pt>
                <c:pt idx="16" formatCode="0%">
                  <c:v>0.25739999999999996</c:v>
                </c:pt>
                <c:pt idx="17" formatCode="0%">
                  <c:v>0.25469999999999998</c:v>
                </c:pt>
                <c:pt idx="18" formatCode="0%">
                  <c:v>0.21280000000000002</c:v>
                </c:pt>
                <c:pt idx="19" formatCode="0%">
                  <c:v>0.28570000000000001</c:v>
                </c:pt>
                <c:pt idx="21" formatCode="0%">
                  <c:v>0.2072</c:v>
                </c:pt>
                <c:pt idx="22" formatCode="0%">
                  <c:v>0.25739999999999996</c:v>
                </c:pt>
                <c:pt idx="23" formatCode="0%">
                  <c:v>0.32719999999999999</c:v>
                </c:pt>
                <c:pt idx="24" formatCode="0%">
                  <c:v>0.29960000000000003</c:v>
                </c:pt>
                <c:pt idx="26" formatCode="0%">
                  <c:v>0.27460000000000001</c:v>
                </c:pt>
                <c:pt idx="27" formatCode="0%">
                  <c:v>0.25059999999999999</c:v>
                </c:pt>
                <c:pt idx="29" formatCode="0%">
                  <c:v>0.27350000000000002</c:v>
                </c:pt>
                <c:pt idx="30" formatCode="0%">
                  <c:v>0.2545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4D2-4AEB-8298-34E669DDDB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299603008"/>
        <c:axId val="299603400"/>
      </c:barChart>
      <c:catAx>
        <c:axId val="29960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299603400"/>
        <c:crosses val="autoZero"/>
        <c:auto val="1"/>
        <c:lblAlgn val="ctr"/>
        <c:lblOffset val="100"/>
        <c:noMultiLvlLbl val="0"/>
      </c:catAx>
      <c:valAx>
        <c:axId val="29960340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9960300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 sindacati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tables!$D$452</c:f>
              <c:strCache>
                <c:ptCount val="1"/>
                <c:pt idx="0">
                  <c:v>I sindacati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25EB-4F0A-8995-8CC32F9C9205}"/>
              </c:ext>
            </c:extLst>
          </c:dPt>
          <c:dPt>
            <c:idx val="1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25EB-4F0A-8995-8CC32F9C9205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25EB-4F0A-8995-8CC32F9C9205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25EB-4F0A-8995-8CC32F9C9205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25EB-4F0A-8995-8CC32F9C9205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25EB-4F0A-8995-8CC32F9C9205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25EB-4F0A-8995-8CC32F9C9205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25EB-4F0A-8995-8CC32F9C9205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25EB-4F0A-8995-8CC32F9C9205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25EB-4F0A-8995-8CC32F9C9205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25EB-4F0A-8995-8CC32F9C920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tables!$F$452:$F$455</c:f>
              <c:strCache>
                <c:ptCount val="4"/>
                <c:pt idx="0">
                  <c:v>voti 1-6</c:v>
                </c:pt>
                <c:pt idx="1">
                  <c:v>voti 7-8</c:v>
                </c:pt>
                <c:pt idx="2">
                  <c:v>voti 9-10</c:v>
                </c:pt>
                <c:pt idx="3">
                  <c:v>non so</c:v>
                </c:pt>
              </c:strCache>
            </c:strRef>
          </c:cat>
          <c:val>
            <c:numRef>
              <c:f>tables!$G$452:$G$455</c:f>
              <c:numCache>
                <c:formatCode>#,#00%</c:formatCode>
                <c:ptCount val="4"/>
                <c:pt idx="0">
                  <c:v>0.49520000000000003</c:v>
                </c:pt>
                <c:pt idx="1">
                  <c:v>0.15839999999999999</c:v>
                </c:pt>
                <c:pt idx="2">
                  <c:v>4.7500000000000001E-2</c:v>
                </c:pt>
                <c:pt idx="3">
                  <c:v>0.2989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5EB-4F0A-8995-8CC32F9C92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 sindacati</a:t>
            </a:r>
          </a:p>
        </c:rich>
      </c:tx>
      <c:layout>
        <c:manualLayout>
          <c:xMode val="edge"/>
          <c:yMode val="edge"/>
          <c:x val="0.45072987489475419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tables!$H$452</c:f>
              <c:strCache>
                <c:ptCount val="1"/>
                <c:pt idx="0">
                  <c:v>voti 1-6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4E3-4D0A-8738-A022A398EB8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0F-4F22-B032-843DAA7E5D5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0F-4F22-B032-843DAA7E5D5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0F-4F22-B032-843DAA7E5D5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0F-4F22-B032-843DAA7E5D5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0F-4F22-B032-843DAA7E5D5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0F-4F22-B032-843DAA7E5D5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0F-4F22-B032-843DAA7E5D5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tables!$I$452:$AM$452</c:f>
              <c:numCache>
                <c:formatCode>General</c:formatCode>
                <c:ptCount val="31"/>
                <c:pt idx="0" formatCode="#,#00%">
                  <c:v>0.49520000000000003</c:v>
                </c:pt>
                <c:pt idx="2" formatCode="0%">
                  <c:v>0.50380000000000003</c:v>
                </c:pt>
                <c:pt idx="3" formatCode="0%">
                  <c:v>0.4572</c:v>
                </c:pt>
                <c:pt idx="5" formatCode="0%">
                  <c:v>0.52600000000000002</c:v>
                </c:pt>
                <c:pt idx="6" formatCode="0%">
                  <c:v>0.51219999999999999</c:v>
                </c:pt>
                <c:pt idx="7" formatCode="0%">
                  <c:v>0.49640000000000001</c:v>
                </c:pt>
                <c:pt idx="8" formatCode="0%">
                  <c:v>0.45380000000000004</c:v>
                </c:pt>
                <c:pt idx="9" formatCode="0%">
                  <c:v>0.51280000000000003</c:v>
                </c:pt>
                <c:pt idx="11" formatCode="0%">
                  <c:v>0.47350000000000003</c:v>
                </c:pt>
                <c:pt idx="12" formatCode="0%">
                  <c:v>0.4698</c:v>
                </c:pt>
                <c:pt idx="13" formatCode="0%">
                  <c:v>0.5978</c:v>
                </c:pt>
                <c:pt idx="15" formatCode="0%">
                  <c:v>0.4914</c:v>
                </c:pt>
                <c:pt idx="16" formatCode="0%">
                  <c:v>0.46850000000000003</c:v>
                </c:pt>
                <c:pt idx="17" formatCode="0%">
                  <c:v>0.52829999999999999</c:v>
                </c:pt>
                <c:pt idx="18" formatCode="0%">
                  <c:v>0.38299999999999995</c:v>
                </c:pt>
                <c:pt idx="19" formatCode="0%">
                  <c:v>0.54139999999999999</c:v>
                </c:pt>
                <c:pt idx="21" formatCode="0%">
                  <c:v>0.48409999999999997</c:v>
                </c:pt>
                <c:pt idx="22" formatCode="0%">
                  <c:v>0.47659999999999997</c:v>
                </c:pt>
                <c:pt idx="23" formatCode="0%">
                  <c:v>0.50740000000000007</c:v>
                </c:pt>
                <c:pt idx="24" formatCode="0%">
                  <c:v>0.54010000000000002</c:v>
                </c:pt>
                <c:pt idx="26" formatCode="0%">
                  <c:v>0.5444</c:v>
                </c:pt>
                <c:pt idx="27" formatCode="0%">
                  <c:v>0.45740000000000003</c:v>
                </c:pt>
                <c:pt idx="29" formatCode="0%">
                  <c:v>0.54289999999999994</c:v>
                </c:pt>
                <c:pt idx="30" formatCode="0%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F-4F22-B032-843DAA7E5D5A}"/>
            </c:ext>
          </c:extLst>
        </c:ser>
        <c:ser>
          <c:idx val="1"/>
          <c:order val="1"/>
          <c:tx>
            <c:strRef>
              <c:f>tables!$H$453</c:f>
              <c:strCache>
                <c:ptCount val="1"/>
                <c:pt idx="0">
                  <c:v>voti 7-8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4E3-4D0A-8738-A022A398EB8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40F-4F22-B032-843DAA7E5D5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40F-4F22-B032-843DAA7E5D5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40F-4F22-B032-843DAA7E5D5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40F-4F22-B032-843DAA7E5D5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40F-4F22-B032-843DAA7E5D5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40F-4F22-B032-843DAA7E5D5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40F-4F22-B032-843DAA7E5D5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tables!$I$453:$AM$453</c:f>
              <c:numCache>
                <c:formatCode>General</c:formatCode>
                <c:ptCount val="31"/>
                <c:pt idx="0" formatCode="#,#00%">
                  <c:v>0.15839999999999999</c:v>
                </c:pt>
                <c:pt idx="2" formatCode="0%">
                  <c:v>0.16309999999999999</c:v>
                </c:pt>
                <c:pt idx="3" formatCode="0%">
                  <c:v>0.13750000000000001</c:v>
                </c:pt>
                <c:pt idx="5" formatCode="0%">
                  <c:v>9.3800000000000008E-2</c:v>
                </c:pt>
                <c:pt idx="6" formatCode="0%">
                  <c:v>0.12890000000000001</c:v>
                </c:pt>
                <c:pt idx="7" formatCode="0%">
                  <c:v>0.13780000000000001</c:v>
                </c:pt>
                <c:pt idx="8" formatCode="0%">
                  <c:v>0.22409999999999999</c:v>
                </c:pt>
                <c:pt idx="9" formatCode="0%">
                  <c:v>0.18969999999999998</c:v>
                </c:pt>
                <c:pt idx="11" formatCode="0%">
                  <c:v>0.15289999999999998</c:v>
                </c:pt>
                <c:pt idx="12" formatCode="0%">
                  <c:v>0.19399999999999998</c:v>
                </c:pt>
                <c:pt idx="13" formatCode="0%">
                  <c:v>0.14760000000000001</c:v>
                </c:pt>
                <c:pt idx="15" formatCode="0%">
                  <c:v>0.18100000000000002</c:v>
                </c:pt>
                <c:pt idx="16" formatCode="0%">
                  <c:v>0.15190000000000001</c:v>
                </c:pt>
                <c:pt idx="17" formatCode="0%">
                  <c:v>0.1226</c:v>
                </c:pt>
                <c:pt idx="18" formatCode="0%">
                  <c:v>0.25530000000000003</c:v>
                </c:pt>
                <c:pt idx="19" formatCode="0%">
                  <c:v>0.16539999999999999</c:v>
                </c:pt>
                <c:pt idx="21" formatCode="0%">
                  <c:v>0.14380000000000001</c:v>
                </c:pt>
                <c:pt idx="22" formatCode="0%">
                  <c:v>0.17449999999999999</c:v>
                </c:pt>
                <c:pt idx="23" formatCode="0%">
                  <c:v>0.15439999999999998</c:v>
                </c:pt>
                <c:pt idx="24" formatCode="0%">
                  <c:v>0.1603</c:v>
                </c:pt>
                <c:pt idx="26" formatCode="0%">
                  <c:v>0.16980000000000001</c:v>
                </c:pt>
                <c:pt idx="27" formatCode="0%">
                  <c:v>0.14960000000000001</c:v>
                </c:pt>
                <c:pt idx="29" formatCode="0%">
                  <c:v>0.18160000000000001</c:v>
                </c:pt>
                <c:pt idx="30" formatCode="0%">
                  <c:v>0.1462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F-4F22-B032-843DAA7E5D5A}"/>
            </c:ext>
          </c:extLst>
        </c:ser>
        <c:ser>
          <c:idx val="2"/>
          <c:order val="2"/>
          <c:tx>
            <c:strRef>
              <c:f>tables!$H$454</c:f>
              <c:strCache>
                <c:ptCount val="1"/>
                <c:pt idx="0">
                  <c:v>voti 9-10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4E3-4D0A-8738-A022A398EB8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40F-4F22-B032-843DAA7E5D5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40F-4F22-B032-843DAA7E5D5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40F-4F22-B032-843DAA7E5D5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40F-4F22-B032-843DAA7E5D5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40F-4F22-B032-843DAA7E5D5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40F-4F22-B032-843DAA7E5D5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40F-4F22-B032-843DAA7E5D5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40F-4F22-B032-843DAA7E5D5A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40F-4F22-B032-843DAA7E5D5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tables!$I$454:$AM$454</c:f>
              <c:numCache>
                <c:formatCode>General</c:formatCode>
                <c:ptCount val="31"/>
                <c:pt idx="0" formatCode="#,#00%">
                  <c:v>4.7500000000000001E-2</c:v>
                </c:pt>
                <c:pt idx="2" formatCode="0%">
                  <c:v>4.6500000000000007E-2</c:v>
                </c:pt>
                <c:pt idx="3" formatCode="0%">
                  <c:v>5.2000000000000005E-2</c:v>
                </c:pt>
                <c:pt idx="5" formatCode="0%">
                  <c:v>3.1200000000000002E-2</c:v>
                </c:pt>
                <c:pt idx="6" formatCode="0%">
                  <c:v>4.1799999999999997E-2</c:v>
                </c:pt>
                <c:pt idx="7" formatCode="0%">
                  <c:v>3.7999999999999999E-2</c:v>
                </c:pt>
                <c:pt idx="8" formatCode="0%">
                  <c:v>6.1600000000000002E-2</c:v>
                </c:pt>
                <c:pt idx="9" formatCode="0%">
                  <c:v>6.6699999999999995E-2</c:v>
                </c:pt>
                <c:pt idx="11" formatCode="0%">
                  <c:v>5.0999999999999997E-2</c:v>
                </c:pt>
                <c:pt idx="12" formatCode="0%">
                  <c:v>3.8800000000000001E-2</c:v>
                </c:pt>
                <c:pt idx="13" formatCode="0%">
                  <c:v>4.0599999999999997E-2</c:v>
                </c:pt>
                <c:pt idx="15" formatCode="0%">
                  <c:v>2.5899999999999999E-2</c:v>
                </c:pt>
                <c:pt idx="16" formatCode="0%">
                  <c:v>5.5300000000000002E-2</c:v>
                </c:pt>
                <c:pt idx="17" formatCode="0%">
                  <c:v>5.6600000000000004E-2</c:v>
                </c:pt>
                <c:pt idx="18" formatCode="0%">
                  <c:v>3.1899999999999998E-2</c:v>
                </c:pt>
                <c:pt idx="19" formatCode="0%">
                  <c:v>3.0099999999999998E-2</c:v>
                </c:pt>
                <c:pt idx="21" formatCode="0%">
                  <c:v>4.0199999999999993E-2</c:v>
                </c:pt>
                <c:pt idx="22" formatCode="0%">
                  <c:v>4.2599999999999999E-2</c:v>
                </c:pt>
                <c:pt idx="23" formatCode="0%">
                  <c:v>6.6199999999999995E-2</c:v>
                </c:pt>
                <c:pt idx="24" formatCode="0%">
                  <c:v>5.0599999999999999E-2</c:v>
                </c:pt>
                <c:pt idx="26" formatCode="0%">
                  <c:v>3.0200000000000001E-2</c:v>
                </c:pt>
                <c:pt idx="27" formatCode="0%">
                  <c:v>6.08E-2</c:v>
                </c:pt>
                <c:pt idx="29" formatCode="0%">
                  <c:v>2.9900000000000003E-2</c:v>
                </c:pt>
                <c:pt idx="30" formatCode="0%">
                  <c:v>5.6799999999999996E-2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40F-4F22-B032-843DAA7E5D5A}"/>
            </c:ext>
          </c:extLst>
        </c:ser>
        <c:ser>
          <c:idx val="3"/>
          <c:order val="3"/>
          <c:tx>
            <c:strRef>
              <c:f>tables!$H$455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4E3-4D0A-8738-A022A398EB8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40F-4F22-B032-843DAA7E5D5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40F-4F22-B032-843DAA7E5D5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40F-4F22-B032-843DAA7E5D5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40F-4F22-B032-843DAA7E5D5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40F-4F22-B032-843DAA7E5D5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40F-4F22-B032-843DAA7E5D5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40F-4F22-B032-843DAA7E5D5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tables!$I$455:$AM$455</c:f>
              <c:numCache>
                <c:formatCode>General</c:formatCode>
                <c:ptCount val="31"/>
                <c:pt idx="0" formatCode="#,#00%">
                  <c:v>0.2989</c:v>
                </c:pt>
                <c:pt idx="2" formatCode="0%">
                  <c:v>0.28660000000000002</c:v>
                </c:pt>
                <c:pt idx="3" formatCode="0%">
                  <c:v>0.35320000000000001</c:v>
                </c:pt>
                <c:pt idx="5" formatCode="0%">
                  <c:v>0.34899999999999998</c:v>
                </c:pt>
                <c:pt idx="6" formatCode="0%">
                  <c:v>0.31709999999999999</c:v>
                </c:pt>
                <c:pt idx="7" formatCode="0%">
                  <c:v>0.32780000000000004</c:v>
                </c:pt>
                <c:pt idx="8" formatCode="0%">
                  <c:v>0.26050000000000001</c:v>
                </c:pt>
                <c:pt idx="9" formatCode="0%">
                  <c:v>0.23079999999999998</c:v>
                </c:pt>
                <c:pt idx="11" formatCode="0%">
                  <c:v>0.32270000000000004</c:v>
                </c:pt>
                <c:pt idx="12" formatCode="0%">
                  <c:v>0.2974</c:v>
                </c:pt>
                <c:pt idx="13" formatCode="0%">
                  <c:v>0.214</c:v>
                </c:pt>
                <c:pt idx="15" formatCode="0%">
                  <c:v>0.30170000000000002</c:v>
                </c:pt>
                <c:pt idx="16" formatCode="0%">
                  <c:v>0.32429999999999998</c:v>
                </c:pt>
                <c:pt idx="17" formatCode="0%">
                  <c:v>0.29249999999999998</c:v>
                </c:pt>
                <c:pt idx="18" formatCode="0%">
                  <c:v>0.32979999999999998</c:v>
                </c:pt>
                <c:pt idx="19" formatCode="0%">
                  <c:v>0.26319999999999999</c:v>
                </c:pt>
                <c:pt idx="21" formatCode="0%">
                  <c:v>0.33189999999999997</c:v>
                </c:pt>
                <c:pt idx="22" formatCode="0%">
                  <c:v>0.30640000000000001</c:v>
                </c:pt>
                <c:pt idx="23" formatCode="0%">
                  <c:v>0.27210000000000001</c:v>
                </c:pt>
                <c:pt idx="24" formatCode="0%">
                  <c:v>0.24890000000000001</c:v>
                </c:pt>
                <c:pt idx="26" formatCode="0%">
                  <c:v>0.25559999999999999</c:v>
                </c:pt>
                <c:pt idx="27" formatCode="0%">
                  <c:v>0.33210000000000001</c:v>
                </c:pt>
                <c:pt idx="29" formatCode="0%">
                  <c:v>0.2455</c:v>
                </c:pt>
                <c:pt idx="30" formatCode="0%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240F-4F22-B032-843DAA7E5D5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410464"/>
        <c:axId val="353401448"/>
      </c:barChart>
      <c:catAx>
        <c:axId val="35341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401448"/>
        <c:crosses val="autoZero"/>
        <c:auto val="1"/>
        <c:lblAlgn val="ctr"/>
        <c:lblOffset val="100"/>
        <c:noMultiLvlLbl val="0"/>
      </c:catAx>
      <c:valAx>
        <c:axId val="35340144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41046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Gli Italiani in generale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tables!$D$457</c:f>
              <c:strCache>
                <c:ptCount val="1"/>
                <c:pt idx="0">
                  <c:v>Gli Italiani in generale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C241-4B98-BFB2-F1C6CFFA7329}"/>
              </c:ext>
            </c:extLst>
          </c:dPt>
          <c:dPt>
            <c:idx val="1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C241-4B98-BFB2-F1C6CFFA7329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C241-4B98-BFB2-F1C6CFFA7329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C241-4B98-BFB2-F1C6CFFA7329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C241-4B98-BFB2-F1C6CFFA7329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C241-4B98-BFB2-F1C6CFFA7329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C241-4B98-BFB2-F1C6CFFA7329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C241-4B98-BFB2-F1C6CFFA7329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C241-4B98-BFB2-F1C6CFFA7329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C241-4B98-BFB2-F1C6CFFA7329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C241-4B98-BFB2-F1C6CFFA7329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41-4B98-BFB2-F1C6CFFA732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tables!$F$457:$F$460</c:f>
              <c:strCache>
                <c:ptCount val="4"/>
                <c:pt idx="0">
                  <c:v>voti 1-6</c:v>
                </c:pt>
                <c:pt idx="1">
                  <c:v>voti 7-8</c:v>
                </c:pt>
                <c:pt idx="2">
                  <c:v>voti 9-10</c:v>
                </c:pt>
                <c:pt idx="3">
                  <c:v>non so</c:v>
                </c:pt>
              </c:strCache>
            </c:strRef>
          </c:cat>
          <c:val>
            <c:numRef>
              <c:f>tables!$G$457:$G$460</c:f>
              <c:numCache>
                <c:formatCode>#,#00%</c:formatCode>
                <c:ptCount val="4"/>
                <c:pt idx="0">
                  <c:v>0.52</c:v>
                </c:pt>
                <c:pt idx="1">
                  <c:v>0.3664</c:v>
                </c:pt>
                <c:pt idx="2">
                  <c:v>8.9499999999999996E-2</c:v>
                </c:pt>
                <c:pt idx="3">
                  <c:v>2.41E-2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241-4B98-BFB2-F1C6CFFA73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Gli Italiani in generale</a:t>
            </a:r>
          </a:p>
        </c:rich>
      </c:tx>
      <c:layout>
        <c:manualLayout>
          <c:xMode val="edge"/>
          <c:yMode val="edge"/>
          <c:x val="0.39998515000915463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tables!$H$457</c:f>
              <c:strCache>
                <c:ptCount val="1"/>
                <c:pt idx="0">
                  <c:v>voti 1-6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3F2-4283-A3C7-B116F7BB05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7B-4D5B-9270-48AC00D6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7B-4D5B-9270-48AC00D679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7B-4D5B-9270-48AC00D679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7B-4D5B-9270-48AC00D679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7B-4D5B-9270-48AC00D679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7B-4D5B-9270-48AC00D679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7B-4D5B-9270-48AC00D679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tables!$I$457:$AM$457</c:f>
              <c:numCache>
                <c:formatCode>General</c:formatCode>
                <c:ptCount val="31"/>
                <c:pt idx="0" formatCode="#,#00%">
                  <c:v>0.52</c:v>
                </c:pt>
                <c:pt idx="2" formatCode="0%">
                  <c:v>0.5292</c:v>
                </c:pt>
                <c:pt idx="3" formatCode="0%">
                  <c:v>0.47960000000000003</c:v>
                </c:pt>
                <c:pt idx="5" formatCode="0%">
                  <c:v>0.65620000000000001</c:v>
                </c:pt>
                <c:pt idx="6" formatCode="0%">
                  <c:v>0.56789999999999996</c:v>
                </c:pt>
                <c:pt idx="7" formatCode="0%">
                  <c:v>0.49880000000000002</c:v>
                </c:pt>
                <c:pt idx="8" formatCode="0%">
                  <c:v>0.4622</c:v>
                </c:pt>
                <c:pt idx="9" formatCode="0%">
                  <c:v>0.4667</c:v>
                </c:pt>
                <c:pt idx="11" formatCode="0%">
                  <c:v>0.50529999999999997</c:v>
                </c:pt>
                <c:pt idx="12" formatCode="0%">
                  <c:v>0.52159999999999995</c:v>
                </c:pt>
                <c:pt idx="13" formatCode="0%">
                  <c:v>0.56830000000000003</c:v>
                </c:pt>
                <c:pt idx="15" formatCode="0%">
                  <c:v>0.52590000000000003</c:v>
                </c:pt>
                <c:pt idx="16" formatCode="0%">
                  <c:v>0.49680000000000002</c:v>
                </c:pt>
                <c:pt idx="17" formatCode="0%">
                  <c:v>0.50939999999999996</c:v>
                </c:pt>
                <c:pt idx="18" formatCode="0%">
                  <c:v>0.58509999999999995</c:v>
                </c:pt>
                <c:pt idx="19" formatCode="0%">
                  <c:v>0.52629999999999999</c:v>
                </c:pt>
                <c:pt idx="21" formatCode="0%">
                  <c:v>0.49049999999999999</c:v>
                </c:pt>
                <c:pt idx="22" formatCode="0%">
                  <c:v>0.54679999999999995</c:v>
                </c:pt>
                <c:pt idx="23" formatCode="0%">
                  <c:v>0.52570000000000006</c:v>
                </c:pt>
                <c:pt idx="24" formatCode="0%">
                  <c:v>0.51900000000000002</c:v>
                </c:pt>
                <c:pt idx="26" formatCode="0%">
                  <c:v>0.52060000000000006</c:v>
                </c:pt>
                <c:pt idx="27" formatCode="0%">
                  <c:v>0.51950000000000007</c:v>
                </c:pt>
                <c:pt idx="29" formatCode="0%">
                  <c:v>0.52300000000000002</c:v>
                </c:pt>
                <c:pt idx="30" formatCode="0%">
                  <c:v>0.51840000000000008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7B-4D5B-9270-48AC00D679D2}"/>
            </c:ext>
          </c:extLst>
        </c:ser>
        <c:ser>
          <c:idx val="1"/>
          <c:order val="1"/>
          <c:tx>
            <c:strRef>
              <c:f>tables!$H$458</c:f>
              <c:strCache>
                <c:ptCount val="1"/>
                <c:pt idx="0">
                  <c:v>voti 7-8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3F2-4283-A3C7-B116F7BB05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7B-4D5B-9270-48AC00D6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7B-4D5B-9270-48AC00D679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A7B-4D5B-9270-48AC00D679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7B-4D5B-9270-48AC00D679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A7B-4D5B-9270-48AC00D679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A7B-4D5B-9270-48AC00D679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A7B-4D5B-9270-48AC00D679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tables!$I$458:$AM$458</c:f>
              <c:numCache>
                <c:formatCode>General</c:formatCode>
                <c:ptCount val="31"/>
                <c:pt idx="0" formatCode="#,#00%">
                  <c:v>0.3664</c:v>
                </c:pt>
                <c:pt idx="2" formatCode="0%">
                  <c:v>0.36430000000000001</c:v>
                </c:pt>
                <c:pt idx="3" formatCode="0%">
                  <c:v>0.37549999999999994</c:v>
                </c:pt>
                <c:pt idx="5" formatCode="0%">
                  <c:v>0.25519999999999998</c:v>
                </c:pt>
                <c:pt idx="6" formatCode="0%">
                  <c:v>0.33799999999999997</c:v>
                </c:pt>
                <c:pt idx="7" formatCode="0%">
                  <c:v>0.37290000000000001</c:v>
                </c:pt>
                <c:pt idx="8" formatCode="0%">
                  <c:v>0.4118</c:v>
                </c:pt>
                <c:pt idx="9" formatCode="0%">
                  <c:v>0.42049999999999998</c:v>
                </c:pt>
                <c:pt idx="11" formatCode="0%">
                  <c:v>0.38219999999999998</c:v>
                </c:pt>
                <c:pt idx="12" formatCode="0%">
                  <c:v>0.37929999999999997</c:v>
                </c:pt>
                <c:pt idx="13" formatCode="0%">
                  <c:v>0.30260000000000004</c:v>
                </c:pt>
                <c:pt idx="15" formatCode="0%">
                  <c:v>0.31900000000000001</c:v>
                </c:pt>
                <c:pt idx="16" formatCode="0%">
                  <c:v>0.39510000000000001</c:v>
                </c:pt>
                <c:pt idx="17" formatCode="0%">
                  <c:v>0.37740000000000001</c:v>
                </c:pt>
                <c:pt idx="18" formatCode="0%">
                  <c:v>0.32979999999999998</c:v>
                </c:pt>
                <c:pt idx="19" formatCode="0%">
                  <c:v>0.31579999999999997</c:v>
                </c:pt>
                <c:pt idx="21" formatCode="0%">
                  <c:v>0.38900000000000001</c:v>
                </c:pt>
                <c:pt idx="22" formatCode="0%">
                  <c:v>0.3574</c:v>
                </c:pt>
                <c:pt idx="23" formatCode="0%">
                  <c:v>0.35659999999999997</c:v>
                </c:pt>
                <c:pt idx="24" formatCode="0%">
                  <c:v>0.35020000000000001</c:v>
                </c:pt>
                <c:pt idx="26" formatCode="0%">
                  <c:v>0.37459999999999999</c:v>
                </c:pt>
                <c:pt idx="27" formatCode="0%">
                  <c:v>0.36009999999999998</c:v>
                </c:pt>
                <c:pt idx="29" formatCode="0%">
                  <c:v>0.38119999999999998</c:v>
                </c:pt>
                <c:pt idx="30" formatCode="0%">
                  <c:v>0.35859999999999997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A7B-4D5B-9270-48AC00D679D2}"/>
            </c:ext>
          </c:extLst>
        </c:ser>
        <c:ser>
          <c:idx val="2"/>
          <c:order val="2"/>
          <c:tx>
            <c:strRef>
              <c:f>tables!$H$459</c:f>
              <c:strCache>
                <c:ptCount val="1"/>
                <c:pt idx="0">
                  <c:v>voti 9-10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2.7855153203342684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F2-4283-A3C7-B116F7BB05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A7B-4D5B-9270-48AC00D6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A7B-4D5B-9270-48AC00D679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A7B-4D5B-9270-48AC00D679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A7B-4D5B-9270-48AC00D679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A7B-4D5B-9270-48AC00D679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A7B-4D5B-9270-48AC00D679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A7B-4D5B-9270-48AC00D679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tables!$I$459:$AM$459</c:f>
              <c:numCache>
                <c:formatCode>General</c:formatCode>
                <c:ptCount val="31"/>
                <c:pt idx="0" formatCode="#,#00%">
                  <c:v>8.9499999999999996E-2</c:v>
                </c:pt>
                <c:pt idx="2" formatCode="0%">
                  <c:v>8.8800000000000004E-2</c:v>
                </c:pt>
                <c:pt idx="3" formatCode="0%">
                  <c:v>9.2899999999999996E-2</c:v>
                </c:pt>
                <c:pt idx="5" formatCode="0%">
                  <c:v>4.1700000000000001E-2</c:v>
                </c:pt>
                <c:pt idx="6" formatCode="0%">
                  <c:v>6.2699999999999992E-2</c:v>
                </c:pt>
                <c:pt idx="7" formatCode="0%">
                  <c:v>0.1116</c:v>
                </c:pt>
                <c:pt idx="8" formatCode="0%">
                  <c:v>0.1008</c:v>
                </c:pt>
                <c:pt idx="9" formatCode="0%">
                  <c:v>0.10769999999999999</c:v>
                </c:pt>
                <c:pt idx="11" formatCode="0%">
                  <c:v>8.3900000000000002E-2</c:v>
                </c:pt>
                <c:pt idx="12" formatCode="0%">
                  <c:v>7.7600000000000002E-2</c:v>
                </c:pt>
                <c:pt idx="13" formatCode="0%">
                  <c:v>0.11810000000000001</c:v>
                </c:pt>
                <c:pt idx="15" formatCode="0%">
                  <c:v>9.4800000000000009E-2</c:v>
                </c:pt>
                <c:pt idx="16" formatCode="0%">
                  <c:v>8.3699999999999997E-2</c:v>
                </c:pt>
                <c:pt idx="17" formatCode="0%">
                  <c:v>9.4299999999999995E-2</c:v>
                </c:pt>
                <c:pt idx="18" formatCode="0%">
                  <c:v>5.3200000000000004E-2</c:v>
                </c:pt>
                <c:pt idx="19" formatCode="0%">
                  <c:v>0.1353</c:v>
                </c:pt>
                <c:pt idx="21" formatCode="0%">
                  <c:v>0.10150000000000001</c:v>
                </c:pt>
                <c:pt idx="22" formatCode="0%">
                  <c:v>7.0199999999999999E-2</c:v>
                </c:pt>
                <c:pt idx="23" formatCode="0%">
                  <c:v>9.1899999999999996E-2</c:v>
                </c:pt>
                <c:pt idx="24" formatCode="0%">
                  <c:v>0.1013</c:v>
                </c:pt>
                <c:pt idx="26" formatCode="0%">
                  <c:v>8.2500000000000004E-2</c:v>
                </c:pt>
                <c:pt idx="27" formatCode="0%">
                  <c:v>9.4899999999999998E-2</c:v>
                </c:pt>
                <c:pt idx="29" formatCode="0%">
                  <c:v>7.980000000000001E-2</c:v>
                </c:pt>
                <c:pt idx="30" formatCode="0%">
                  <c:v>9.4600000000000004E-2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A7B-4D5B-9270-48AC00D679D2}"/>
            </c:ext>
          </c:extLst>
        </c:ser>
        <c:ser>
          <c:idx val="3"/>
          <c:order val="3"/>
          <c:tx>
            <c:strRef>
              <c:f>tables!$H$460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A7B-4D5B-9270-48AC00D679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A7B-4D5B-9270-48AC00D679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A7B-4D5B-9270-48AC00D679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A7B-4D5B-9270-48AC00D679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A7B-4D5B-9270-48AC00D679D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A7B-4D5B-9270-48AC00D679D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A7B-4D5B-9270-48AC00D679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A7B-4D5B-9270-48AC00D679D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A7B-4D5B-9270-48AC00D679D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A7B-4D5B-9270-48AC00D679D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A7B-4D5B-9270-48AC00D679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A7B-4D5B-9270-48AC00D679D2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A7B-4D5B-9270-48AC00D679D2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A7B-4D5B-9270-48AC00D679D2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A7B-4D5B-9270-48AC00D679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A7B-4D5B-9270-48AC00D679D2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A7B-4D5B-9270-48AC00D679D2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A7B-4D5B-9270-48AC00D679D2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A7B-4D5B-9270-48AC00D679D2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EA7B-4D5B-9270-48AC00D679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EA7B-4D5B-9270-48AC00D679D2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EA7B-4D5B-9270-48AC00D679D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EA7B-4D5B-9270-48AC00D679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EA7B-4D5B-9270-48AC00D679D2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EA7B-4D5B-9270-48AC00D679D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EA7B-4D5B-9270-48AC00D679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tables!$I$460:$AM$460</c:f>
              <c:numCache>
                <c:formatCode>General</c:formatCode>
                <c:ptCount val="31"/>
                <c:pt idx="0" formatCode="#,#00%">
                  <c:v>2.41E-2</c:v>
                </c:pt>
                <c:pt idx="2" formatCode="0%">
                  <c:v>1.78E-2</c:v>
                </c:pt>
                <c:pt idx="3" formatCode="0%">
                  <c:v>5.2000000000000005E-2</c:v>
                </c:pt>
                <c:pt idx="5" formatCode="0%">
                  <c:v>4.6900000000000004E-2</c:v>
                </c:pt>
                <c:pt idx="6" formatCode="0%">
                  <c:v>3.1400000000000004E-2</c:v>
                </c:pt>
                <c:pt idx="7" formatCode="0%">
                  <c:v>1.66E-2</c:v>
                </c:pt>
                <c:pt idx="8" formatCode="0%">
                  <c:v>2.52E-2</c:v>
                </c:pt>
                <c:pt idx="9" formatCode="0%">
                  <c:v>5.1000000000000004E-3</c:v>
                </c:pt>
                <c:pt idx="11" formatCode="0%">
                  <c:v>2.87E-2</c:v>
                </c:pt>
                <c:pt idx="12" formatCode="0%">
                  <c:v>2.1600000000000001E-2</c:v>
                </c:pt>
                <c:pt idx="13" formatCode="0%">
                  <c:v>1.11E-2</c:v>
                </c:pt>
                <c:pt idx="15" formatCode="0%">
                  <c:v>6.0299999999999999E-2</c:v>
                </c:pt>
                <c:pt idx="16" formatCode="0%">
                  <c:v>2.4500000000000001E-2</c:v>
                </c:pt>
                <c:pt idx="17" formatCode="0%">
                  <c:v>1.89E-2</c:v>
                </c:pt>
                <c:pt idx="18" formatCode="0%">
                  <c:v>3.1899999999999998E-2</c:v>
                </c:pt>
                <c:pt idx="19" formatCode="0%">
                  <c:v>2.2599999999999999E-2</c:v>
                </c:pt>
                <c:pt idx="21" formatCode="0%">
                  <c:v>1.9E-2</c:v>
                </c:pt>
                <c:pt idx="22" formatCode="0%">
                  <c:v>2.5499999999999998E-2</c:v>
                </c:pt>
                <c:pt idx="23" formatCode="0%">
                  <c:v>2.5699999999999997E-2</c:v>
                </c:pt>
                <c:pt idx="24" formatCode="0%">
                  <c:v>2.9500000000000002E-2</c:v>
                </c:pt>
                <c:pt idx="26" formatCode="0%">
                  <c:v>2.2200000000000001E-2</c:v>
                </c:pt>
                <c:pt idx="27" formatCode="0%">
                  <c:v>2.5499999999999998E-2</c:v>
                </c:pt>
                <c:pt idx="29" formatCode="0%">
                  <c:v>1.6E-2</c:v>
                </c:pt>
                <c:pt idx="30" formatCode="0%">
                  <c:v>2.8399999999999998E-2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EA7B-4D5B-9270-48AC00D679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407328"/>
        <c:axId val="353403800"/>
      </c:barChart>
      <c:catAx>
        <c:axId val="35340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403800"/>
        <c:crosses val="autoZero"/>
        <c:auto val="1"/>
        <c:lblAlgn val="ctr"/>
        <c:lblOffset val="100"/>
        <c:noMultiLvlLbl val="0"/>
      </c:catAx>
      <c:valAx>
        <c:axId val="35340380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40732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Il Governo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tables!$D$462</c:f>
              <c:strCache>
                <c:ptCount val="1"/>
                <c:pt idx="0">
                  <c:v>Il Governo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41FD-4F92-A8D6-5E507C983EF7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41FD-4F92-A8D6-5E507C983EF7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41FD-4F92-A8D6-5E507C983EF7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41FD-4F92-A8D6-5E507C983EF7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41FD-4F92-A8D6-5E507C983EF7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41FD-4F92-A8D6-5E507C983EF7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41FD-4F92-A8D6-5E507C983EF7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41FD-4F92-A8D6-5E507C983EF7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41FD-4F92-A8D6-5E507C983EF7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41FD-4F92-A8D6-5E507C983EF7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41FD-4F92-A8D6-5E507C983EF7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FD-4F92-A8D6-5E507C983EF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tables!$F$462:$F$465</c:f>
              <c:strCache>
                <c:ptCount val="4"/>
                <c:pt idx="0">
                  <c:v>voti 1-5</c:v>
                </c:pt>
                <c:pt idx="1">
                  <c:v>voti 6-7</c:v>
                </c:pt>
                <c:pt idx="2">
                  <c:v>voti 8-10</c:v>
                </c:pt>
                <c:pt idx="3">
                  <c:v>non so</c:v>
                </c:pt>
              </c:strCache>
            </c:strRef>
          </c:cat>
          <c:val>
            <c:numRef>
              <c:f>tables!$G$462:$G$465</c:f>
              <c:numCache>
                <c:formatCode>#,#00%</c:formatCode>
                <c:ptCount val="4"/>
                <c:pt idx="0">
                  <c:v>0.39049999999999996</c:v>
                </c:pt>
                <c:pt idx="1">
                  <c:v>0.31609999999999999</c:v>
                </c:pt>
                <c:pt idx="2">
                  <c:v>0.2782</c:v>
                </c:pt>
                <c:pt idx="3">
                  <c:v>1.52E-2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1FD-4F92-A8D6-5E507C983EF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Il Governo</a:t>
            </a:r>
          </a:p>
        </c:rich>
      </c:tx>
      <c:layout>
        <c:manualLayout>
          <c:xMode val="edge"/>
          <c:yMode val="edge"/>
          <c:x val="0.45139025765165175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tables!$H$462</c:f>
              <c:strCache>
                <c:ptCount val="1"/>
                <c:pt idx="0">
                  <c:v>voti 1-5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550-449D-96E8-4238A77694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74-471C-B5FC-E36C5D1596A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74-471C-B5FC-E36C5D1596A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74-471C-B5FC-E36C5D1596A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74-471C-B5FC-E36C5D1596A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74-471C-B5FC-E36C5D1596A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74-471C-B5FC-E36C5D1596A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74-471C-B5FC-E36C5D1596A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tables!$I$462:$AM$462</c:f>
              <c:numCache>
                <c:formatCode>General</c:formatCode>
                <c:ptCount val="31"/>
                <c:pt idx="0" formatCode="#,#00%">
                  <c:v>0.39049999999999996</c:v>
                </c:pt>
                <c:pt idx="2" formatCode="0%">
                  <c:v>0.40570000000000001</c:v>
                </c:pt>
                <c:pt idx="3" formatCode="0%">
                  <c:v>0.32340000000000002</c:v>
                </c:pt>
                <c:pt idx="5" formatCode="0%">
                  <c:v>0.42710000000000004</c:v>
                </c:pt>
                <c:pt idx="6" formatCode="0%">
                  <c:v>0.4042</c:v>
                </c:pt>
                <c:pt idx="7" formatCode="0%">
                  <c:v>0.36820000000000003</c:v>
                </c:pt>
                <c:pt idx="8" formatCode="0%">
                  <c:v>0.37540000000000001</c:v>
                </c:pt>
                <c:pt idx="9" formatCode="0%">
                  <c:v>0.4103</c:v>
                </c:pt>
                <c:pt idx="11" formatCode="0%">
                  <c:v>0.38750000000000001</c:v>
                </c:pt>
                <c:pt idx="12" formatCode="0%">
                  <c:v>0.41810000000000003</c:v>
                </c:pt>
                <c:pt idx="13" formatCode="0%">
                  <c:v>0.37640000000000001</c:v>
                </c:pt>
                <c:pt idx="15" formatCode="0%">
                  <c:v>0.37070000000000003</c:v>
                </c:pt>
                <c:pt idx="16" formatCode="0%">
                  <c:v>0.38350000000000001</c:v>
                </c:pt>
                <c:pt idx="17" formatCode="0%">
                  <c:v>0.47170000000000001</c:v>
                </c:pt>
                <c:pt idx="18" formatCode="0%">
                  <c:v>0.36170000000000002</c:v>
                </c:pt>
                <c:pt idx="19" formatCode="0%">
                  <c:v>0.33079999999999998</c:v>
                </c:pt>
                <c:pt idx="21" formatCode="0%">
                  <c:v>0.4017</c:v>
                </c:pt>
                <c:pt idx="22" formatCode="0%">
                  <c:v>0.37229999999999996</c:v>
                </c:pt>
                <c:pt idx="23" formatCode="0%">
                  <c:v>0.4118</c:v>
                </c:pt>
                <c:pt idx="24" formatCode="0%">
                  <c:v>0.37969999999999998</c:v>
                </c:pt>
                <c:pt idx="26" formatCode="0%">
                  <c:v>0.43020000000000003</c:v>
                </c:pt>
                <c:pt idx="27" formatCode="0%">
                  <c:v>0.36009999999999998</c:v>
                </c:pt>
                <c:pt idx="29" formatCode="0%">
                  <c:v>0.42909999999999998</c:v>
                </c:pt>
                <c:pt idx="30" formatCode="0%">
                  <c:v>0.37009999999999998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C74-471C-B5FC-E36C5D1596A8}"/>
            </c:ext>
          </c:extLst>
        </c:ser>
        <c:ser>
          <c:idx val="1"/>
          <c:order val="1"/>
          <c:tx>
            <c:strRef>
              <c:f>tables!$H$463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550-449D-96E8-4238A77694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C74-471C-B5FC-E36C5D1596A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C74-471C-B5FC-E36C5D1596A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C74-471C-B5FC-E36C5D1596A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C74-471C-B5FC-E36C5D1596A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C74-471C-B5FC-E36C5D1596A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C74-471C-B5FC-E36C5D1596A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C74-471C-B5FC-E36C5D1596A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tables!$I$463:$AM$463</c:f>
              <c:numCache>
                <c:formatCode>General</c:formatCode>
                <c:ptCount val="31"/>
                <c:pt idx="0" formatCode="#,#00%">
                  <c:v>0.31609999999999999</c:v>
                </c:pt>
                <c:pt idx="2" formatCode="0%">
                  <c:v>0.317</c:v>
                </c:pt>
                <c:pt idx="3" formatCode="0%">
                  <c:v>0.31230000000000002</c:v>
                </c:pt>
                <c:pt idx="5" formatCode="0%">
                  <c:v>0.31769999999999998</c:v>
                </c:pt>
                <c:pt idx="6" formatCode="0%">
                  <c:v>0.30659999999999998</c:v>
                </c:pt>
                <c:pt idx="7" formatCode="0%">
                  <c:v>0.31590000000000001</c:v>
                </c:pt>
                <c:pt idx="8" formatCode="0%">
                  <c:v>0.30530000000000002</c:v>
                </c:pt>
                <c:pt idx="9" formatCode="0%">
                  <c:v>0.34869999999999995</c:v>
                </c:pt>
                <c:pt idx="11" formatCode="0%">
                  <c:v>0.3206</c:v>
                </c:pt>
                <c:pt idx="12" formatCode="0%">
                  <c:v>0.29309999999999997</c:v>
                </c:pt>
                <c:pt idx="13" formatCode="0%">
                  <c:v>0.32100000000000001</c:v>
                </c:pt>
                <c:pt idx="15" formatCode="0%">
                  <c:v>0.26719999999999999</c:v>
                </c:pt>
                <c:pt idx="16" formatCode="0%">
                  <c:v>0.32689999999999997</c:v>
                </c:pt>
                <c:pt idx="17" formatCode="0%">
                  <c:v>0.28300000000000003</c:v>
                </c:pt>
                <c:pt idx="18" formatCode="0%">
                  <c:v>0.2979</c:v>
                </c:pt>
                <c:pt idx="19" formatCode="0%">
                  <c:v>0.32329999999999998</c:v>
                </c:pt>
                <c:pt idx="21" formatCode="0%">
                  <c:v>0.31290000000000001</c:v>
                </c:pt>
                <c:pt idx="22" formatCode="0%">
                  <c:v>0.33399999999999996</c:v>
                </c:pt>
                <c:pt idx="23" formatCode="0%">
                  <c:v>0.30879999999999996</c:v>
                </c:pt>
                <c:pt idx="24" formatCode="0%">
                  <c:v>0.2954</c:v>
                </c:pt>
                <c:pt idx="26" formatCode="0%">
                  <c:v>0.33649999999999997</c:v>
                </c:pt>
                <c:pt idx="27" formatCode="0%">
                  <c:v>0.30049999999999999</c:v>
                </c:pt>
                <c:pt idx="29" formatCode="0%">
                  <c:v>0.33729999999999999</c:v>
                </c:pt>
                <c:pt idx="30" formatCode="0%">
                  <c:v>0.3049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C74-471C-B5FC-E36C5D1596A8}"/>
            </c:ext>
          </c:extLst>
        </c:ser>
        <c:ser>
          <c:idx val="2"/>
          <c:order val="2"/>
          <c:tx>
            <c:strRef>
              <c:f>tables!$H$464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6.9637883008356483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50-449D-96E8-4238A77694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C74-471C-B5FC-E36C5D1596A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C74-471C-B5FC-E36C5D1596A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C74-471C-B5FC-E36C5D1596A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C74-471C-B5FC-E36C5D1596A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C74-471C-B5FC-E36C5D1596A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C74-471C-B5FC-E36C5D1596A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C74-471C-B5FC-E36C5D1596A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tables!$I$464:$AM$464</c:f>
              <c:numCache>
                <c:formatCode>General</c:formatCode>
                <c:ptCount val="31"/>
                <c:pt idx="0" formatCode="#,#00%">
                  <c:v>0.2782</c:v>
                </c:pt>
                <c:pt idx="2" formatCode="0%">
                  <c:v>0.26629999999999998</c:v>
                </c:pt>
                <c:pt idx="3" formatCode="0%">
                  <c:v>0.33090000000000003</c:v>
                </c:pt>
                <c:pt idx="5" formatCode="0%">
                  <c:v>0.21879999999999999</c:v>
                </c:pt>
                <c:pt idx="6" formatCode="0%">
                  <c:v>0.26479999999999998</c:v>
                </c:pt>
                <c:pt idx="7" formatCode="0%">
                  <c:v>0.30879999999999996</c:v>
                </c:pt>
                <c:pt idx="8" formatCode="0%">
                  <c:v>0.30809999999999998</c:v>
                </c:pt>
                <c:pt idx="9" formatCode="0%">
                  <c:v>0.2359</c:v>
                </c:pt>
                <c:pt idx="11" formatCode="0%">
                  <c:v>0.27390000000000003</c:v>
                </c:pt>
                <c:pt idx="12" formatCode="0%">
                  <c:v>0.2888</c:v>
                </c:pt>
                <c:pt idx="13" formatCode="0%">
                  <c:v>0.28410000000000002</c:v>
                </c:pt>
                <c:pt idx="15" formatCode="0%">
                  <c:v>0.31900000000000001</c:v>
                </c:pt>
                <c:pt idx="16" formatCode="0%">
                  <c:v>0.27539999999999998</c:v>
                </c:pt>
                <c:pt idx="17" formatCode="0%">
                  <c:v>0.24530000000000002</c:v>
                </c:pt>
                <c:pt idx="18" formatCode="0%">
                  <c:v>0.34039999999999998</c:v>
                </c:pt>
                <c:pt idx="19" formatCode="0%">
                  <c:v>0.32329999999999998</c:v>
                </c:pt>
                <c:pt idx="21" formatCode="0%">
                  <c:v>0.27060000000000001</c:v>
                </c:pt>
                <c:pt idx="22" formatCode="0%">
                  <c:v>0.28300000000000003</c:v>
                </c:pt>
                <c:pt idx="23" formatCode="0%">
                  <c:v>0.26469999999999999</c:v>
                </c:pt>
                <c:pt idx="24" formatCode="0%">
                  <c:v>0.29960000000000003</c:v>
                </c:pt>
                <c:pt idx="26" formatCode="0%">
                  <c:v>0.2238</c:v>
                </c:pt>
                <c:pt idx="27" formatCode="0%">
                  <c:v>0.32</c:v>
                </c:pt>
                <c:pt idx="29" formatCode="0%">
                  <c:v>0.22750000000000001</c:v>
                </c:pt>
                <c:pt idx="30" formatCode="0%">
                  <c:v>0.3049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C74-471C-B5FC-E36C5D1596A8}"/>
            </c:ext>
          </c:extLst>
        </c:ser>
        <c:ser>
          <c:idx val="3"/>
          <c:order val="3"/>
          <c:tx>
            <c:strRef>
              <c:f>tables!$H$465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C74-471C-B5FC-E36C5D1596A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C74-471C-B5FC-E36C5D1596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C74-471C-B5FC-E36C5D1596A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C74-471C-B5FC-E36C5D1596A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C74-471C-B5FC-E36C5D1596A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C74-471C-B5FC-E36C5D1596A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C74-471C-B5FC-E36C5D1596A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C74-471C-B5FC-E36C5D1596A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C74-471C-B5FC-E36C5D1596A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C74-471C-B5FC-E36C5D1596A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C74-471C-B5FC-E36C5D1596A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C74-471C-B5FC-E36C5D1596A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C74-471C-B5FC-E36C5D1596A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C74-471C-B5FC-E36C5D1596A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C74-471C-B5FC-E36C5D1596A8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C74-471C-B5FC-E36C5D1596A8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C74-471C-B5FC-E36C5D1596A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C74-471C-B5FC-E36C5D1596A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C74-471C-B5FC-E36C5D1596A8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C74-471C-B5FC-E36C5D1596A8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C74-471C-B5FC-E36C5D1596A8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C74-471C-B5FC-E36C5D1596A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C74-471C-B5FC-E36C5D1596A8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C74-471C-B5FC-E36C5D1596A8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C74-471C-B5FC-E36C5D1596A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C74-471C-B5FC-E36C5D1596A8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1C74-471C-B5FC-E36C5D1596A8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1C74-471C-B5FC-E36C5D1596A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tables!$I$465:$AM$465</c:f>
              <c:numCache>
                <c:formatCode>General</c:formatCode>
                <c:ptCount val="31"/>
                <c:pt idx="0" formatCode="#,#00%">
                  <c:v>1.52E-2</c:v>
                </c:pt>
                <c:pt idx="2" formatCode="0%">
                  <c:v>1.1000000000000001E-2</c:v>
                </c:pt>
                <c:pt idx="3" formatCode="0%">
                  <c:v>3.3500000000000002E-2</c:v>
                </c:pt>
                <c:pt idx="5" formatCode="0%">
                  <c:v>3.6499999999999998E-2</c:v>
                </c:pt>
                <c:pt idx="6" formatCode="0%">
                  <c:v>2.4399999999999998E-2</c:v>
                </c:pt>
                <c:pt idx="7" formatCode="0%">
                  <c:v>7.0999999999999995E-3</c:v>
                </c:pt>
                <c:pt idx="8" formatCode="0%">
                  <c:v>1.1200000000000002E-2</c:v>
                </c:pt>
                <c:pt idx="9" formatCode="0%">
                  <c:v>5.1000000000000004E-3</c:v>
                </c:pt>
                <c:pt idx="11" formatCode="0%">
                  <c:v>1.8000000000000002E-2</c:v>
                </c:pt>
                <c:pt idx="12" formatCode="0%">
                  <c:v>0</c:v>
                </c:pt>
                <c:pt idx="13" formatCode="0%">
                  <c:v>1.8500000000000003E-2</c:v>
                </c:pt>
                <c:pt idx="15" formatCode="0%">
                  <c:v>4.3099999999999999E-2</c:v>
                </c:pt>
                <c:pt idx="16" formatCode="0%">
                  <c:v>1.4199999999999999E-2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2.2599999999999999E-2</c:v>
                </c:pt>
                <c:pt idx="21" formatCode="0%">
                  <c:v>1.4800000000000001E-2</c:v>
                </c:pt>
                <c:pt idx="22" formatCode="0%">
                  <c:v>1.06E-2</c:v>
                </c:pt>
                <c:pt idx="23" formatCode="0%">
                  <c:v>1.47E-2</c:v>
                </c:pt>
                <c:pt idx="24" formatCode="0%">
                  <c:v>2.53E-2</c:v>
                </c:pt>
                <c:pt idx="26" formatCode="0%">
                  <c:v>9.4999999999999998E-3</c:v>
                </c:pt>
                <c:pt idx="27" formatCode="0%">
                  <c:v>1.95E-2</c:v>
                </c:pt>
                <c:pt idx="29" formatCode="0%">
                  <c:v>6.0000000000000001E-3</c:v>
                </c:pt>
                <c:pt idx="30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1C74-471C-B5FC-E36C5D1596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399096"/>
        <c:axId val="353410856"/>
      </c:barChart>
      <c:catAx>
        <c:axId val="353399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410856"/>
        <c:crosses val="autoZero"/>
        <c:auto val="1"/>
        <c:lblAlgn val="ctr"/>
        <c:lblOffset val="100"/>
        <c:noMultiLvlLbl val="0"/>
      </c:catAx>
      <c:valAx>
        <c:axId val="35341085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39909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Le regioni più interessate (Lombardia, Veneto, Emilia-Romagna)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tables!$D$467</c:f>
              <c:strCache>
                <c:ptCount val="1"/>
                <c:pt idx="0">
                  <c:v>Le regioni più interessate (Lombardia, Veneto, Emilia-Romagna)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CCC5-461A-A1A0-AD11D4D3FE3C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CCC5-461A-A1A0-AD11D4D3FE3C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CCC5-461A-A1A0-AD11D4D3FE3C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CCC5-461A-A1A0-AD11D4D3FE3C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CCC5-461A-A1A0-AD11D4D3FE3C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CCC5-461A-A1A0-AD11D4D3FE3C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CCC5-461A-A1A0-AD11D4D3FE3C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CCC5-461A-A1A0-AD11D4D3FE3C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CCC5-461A-A1A0-AD11D4D3FE3C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CCC5-461A-A1A0-AD11D4D3FE3C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CCC5-461A-A1A0-AD11D4D3FE3C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C5-461A-A1A0-AD11D4D3FE3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tables!$F$467:$F$470</c:f>
              <c:strCache>
                <c:ptCount val="4"/>
                <c:pt idx="0">
                  <c:v>voti 1-5</c:v>
                </c:pt>
                <c:pt idx="1">
                  <c:v>voti 6-7</c:v>
                </c:pt>
                <c:pt idx="2">
                  <c:v>voti 8-10</c:v>
                </c:pt>
                <c:pt idx="3">
                  <c:v>non so</c:v>
                </c:pt>
              </c:strCache>
            </c:strRef>
          </c:cat>
          <c:val>
            <c:numRef>
              <c:f>tables!$G$467:$G$470</c:f>
              <c:numCache>
                <c:formatCode>#,#00%</c:formatCode>
                <c:ptCount val="4"/>
                <c:pt idx="0">
                  <c:v>0.24660000000000001</c:v>
                </c:pt>
                <c:pt idx="1">
                  <c:v>0.3306</c:v>
                </c:pt>
                <c:pt idx="2">
                  <c:v>0.40289999999999998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CC5-461A-A1A0-AD11D4D3FE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Le regioni più interessate (Lombardia, Veneto, Emilia-Romagna)</a:t>
            </a:r>
          </a:p>
        </c:rich>
      </c:tx>
      <c:layout>
        <c:manualLayout>
          <c:xMode val="edge"/>
          <c:yMode val="edge"/>
          <c:x val="0.22227763728239994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tables!$H$467</c:f>
              <c:strCache>
                <c:ptCount val="1"/>
                <c:pt idx="0">
                  <c:v>voti 1-5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229-4088-8373-BF352C030F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AD-4160-A2BA-390178B364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AD-4160-A2BA-390178B3640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AD-4160-A2BA-390178B3640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AAD-4160-A2BA-390178B3640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AD-4160-A2BA-390178B3640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AD-4160-A2BA-390178B3640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AD-4160-A2BA-390178B3640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tables!$I$467:$AM$467</c:f>
              <c:numCache>
                <c:formatCode>General</c:formatCode>
                <c:ptCount val="31"/>
                <c:pt idx="0" formatCode="#,#00%">
                  <c:v>0.24660000000000001</c:v>
                </c:pt>
                <c:pt idx="2" formatCode="0%">
                  <c:v>0.26289999999999997</c:v>
                </c:pt>
                <c:pt idx="3" formatCode="0%">
                  <c:v>0.17469999999999999</c:v>
                </c:pt>
                <c:pt idx="5" formatCode="0%">
                  <c:v>0.2656</c:v>
                </c:pt>
                <c:pt idx="6" formatCode="0%">
                  <c:v>0.21600000000000003</c:v>
                </c:pt>
                <c:pt idx="7" formatCode="0%">
                  <c:v>0.25420000000000004</c:v>
                </c:pt>
                <c:pt idx="8" formatCode="0%">
                  <c:v>0.25769999999999998</c:v>
                </c:pt>
                <c:pt idx="9" formatCode="0%">
                  <c:v>0.2359</c:v>
                </c:pt>
                <c:pt idx="11" formatCode="0%">
                  <c:v>0.23139999999999999</c:v>
                </c:pt>
                <c:pt idx="12" formatCode="0%">
                  <c:v>0.25</c:v>
                </c:pt>
                <c:pt idx="13" formatCode="0%">
                  <c:v>0.2878</c:v>
                </c:pt>
                <c:pt idx="15" formatCode="0%">
                  <c:v>0.30170000000000002</c:v>
                </c:pt>
                <c:pt idx="16" formatCode="0%">
                  <c:v>0.2162</c:v>
                </c:pt>
                <c:pt idx="17" formatCode="0%">
                  <c:v>0.28300000000000003</c:v>
                </c:pt>
                <c:pt idx="18" formatCode="0%">
                  <c:v>0.22339999999999999</c:v>
                </c:pt>
                <c:pt idx="19" formatCode="0%">
                  <c:v>0.31579999999999997</c:v>
                </c:pt>
                <c:pt idx="21" formatCode="0%">
                  <c:v>0.25159999999999999</c:v>
                </c:pt>
                <c:pt idx="22" formatCode="0%">
                  <c:v>0.23190000000000002</c:v>
                </c:pt>
                <c:pt idx="23" formatCode="0%">
                  <c:v>0.26839999999999997</c:v>
                </c:pt>
                <c:pt idx="24" formatCode="0%">
                  <c:v>0.24050000000000002</c:v>
                </c:pt>
                <c:pt idx="26" formatCode="0%">
                  <c:v>0.26669999999999999</c:v>
                </c:pt>
                <c:pt idx="27" formatCode="0%">
                  <c:v>0.2311</c:v>
                </c:pt>
                <c:pt idx="29" formatCode="0%">
                  <c:v>0.26950000000000002</c:v>
                </c:pt>
                <c:pt idx="30" formatCode="0%">
                  <c:v>0.23449999999999999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AD-4160-A2BA-390178B3640C}"/>
            </c:ext>
          </c:extLst>
        </c:ser>
        <c:ser>
          <c:idx val="1"/>
          <c:order val="1"/>
          <c:tx>
            <c:strRef>
              <c:f>tables!$H$468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229-4088-8373-BF352C030F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AAD-4160-A2BA-390178B364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AAD-4160-A2BA-390178B3640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AAD-4160-A2BA-390178B3640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AAD-4160-A2BA-390178B3640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AAD-4160-A2BA-390178B3640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AAD-4160-A2BA-390178B3640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AAD-4160-A2BA-390178B3640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tables!$I$468:$AM$468</c:f>
              <c:numCache>
                <c:formatCode>General</c:formatCode>
                <c:ptCount val="31"/>
                <c:pt idx="0" formatCode="#,#00%">
                  <c:v>0.3306</c:v>
                </c:pt>
                <c:pt idx="2" formatCode="0%">
                  <c:v>0.34149999999999997</c:v>
                </c:pt>
                <c:pt idx="3" formatCode="0%">
                  <c:v>0.28249999999999997</c:v>
                </c:pt>
                <c:pt idx="5" formatCode="0%">
                  <c:v>0.35420000000000001</c:v>
                </c:pt>
                <c:pt idx="6" formatCode="0%">
                  <c:v>0.3206</c:v>
                </c:pt>
                <c:pt idx="7" formatCode="0%">
                  <c:v>0.30640000000000001</c:v>
                </c:pt>
                <c:pt idx="8" formatCode="0%">
                  <c:v>0.33610000000000001</c:v>
                </c:pt>
                <c:pt idx="9" formatCode="0%">
                  <c:v>0.36409999999999998</c:v>
                </c:pt>
                <c:pt idx="11" formatCode="0%">
                  <c:v>0.33649999999999997</c:v>
                </c:pt>
                <c:pt idx="12" formatCode="0%">
                  <c:v>0.31469999999999998</c:v>
                </c:pt>
                <c:pt idx="13" formatCode="0%">
                  <c:v>0.32840000000000003</c:v>
                </c:pt>
                <c:pt idx="15" formatCode="0%">
                  <c:v>0.2586</c:v>
                </c:pt>
                <c:pt idx="16" formatCode="0%">
                  <c:v>0.34490000000000004</c:v>
                </c:pt>
                <c:pt idx="17" formatCode="0%">
                  <c:v>0.32079999999999997</c:v>
                </c:pt>
                <c:pt idx="18" formatCode="0%">
                  <c:v>0.3085</c:v>
                </c:pt>
                <c:pt idx="19" formatCode="0%">
                  <c:v>0.28570000000000001</c:v>
                </c:pt>
                <c:pt idx="21" formatCode="0%">
                  <c:v>0.32140000000000002</c:v>
                </c:pt>
                <c:pt idx="22" formatCode="0%">
                  <c:v>0.317</c:v>
                </c:pt>
                <c:pt idx="23" formatCode="0%">
                  <c:v>0.34189999999999998</c:v>
                </c:pt>
                <c:pt idx="24" formatCode="0%">
                  <c:v>0.3629</c:v>
                </c:pt>
                <c:pt idx="26" formatCode="0%">
                  <c:v>0.33020000000000005</c:v>
                </c:pt>
                <c:pt idx="27" formatCode="0%">
                  <c:v>0.33090000000000003</c:v>
                </c:pt>
                <c:pt idx="29" formatCode="0%">
                  <c:v>0.32140000000000002</c:v>
                </c:pt>
                <c:pt idx="30" formatCode="0%">
                  <c:v>0.33539999999999998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AAD-4160-A2BA-390178B3640C}"/>
            </c:ext>
          </c:extLst>
        </c:ser>
        <c:ser>
          <c:idx val="2"/>
          <c:order val="2"/>
          <c:tx>
            <c:strRef>
              <c:f>tables!$H$469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1.1142061281337047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29-4088-8373-BF352C030F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AAD-4160-A2BA-390178B364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AAD-4160-A2BA-390178B3640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AAD-4160-A2BA-390178B3640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AAD-4160-A2BA-390178B3640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AAD-4160-A2BA-390178B3640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AAD-4160-A2BA-390178B3640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AAD-4160-A2BA-390178B3640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tables!$I$469:$AM$469</c:f>
              <c:numCache>
                <c:formatCode>General</c:formatCode>
                <c:ptCount val="31"/>
                <c:pt idx="0" formatCode="#,#00%">
                  <c:v>0.40289999999999998</c:v>
                </c:pt>
                <c:pt idx="2" formatCode="0%">
                  <c:v>0.37619999999999998</c:v>
                </c:pt>
                <c:pt idx="3" formatCode="0%">
                  <c:v>0.52039999999999997</c:v>
                </c:pt>
                <c:pt idx="5" formatCode="0%">
                  <c:v>0.35420000000000001</c:v>
                </c:pt>
                <c:pt idx="6" formatCode="0%">
                  <c:v>0.4425</c:v>
                </c:pt>
                <c:pt idx="7" formatCode="0%">
                  <c:v>0.4299</c:v>
                </c:pt>
                <c:pt idx="8" formatCode="0%">
                  <c:v>0.38380000000000003</c:v>
                </c:pt>
                <c:pt idx="9" formatCode="0%">
                  <c:v>0.36920000000000003</c:v>
                </c:pt>
                <c:pt idx="11" formatCode="0%">
                  <c:v>0.41720000000000002</c:v>
                </c:pt>
                <c:pt idx="12" formatCode="0%">
                  <c:v>0.42670000000000002</c:v>
                </c:pt>
                <c:pt idx="13" formatCode="0%">
                  <c:v>0.33579999999999999</c:v>
                </c:pt>
                <c:pt idx="15" formatCode="0%">
                  <c:v>0.37070000000000003</c:v>
                </c:pt>
                <c:pt idx="16" formatCode="0%">
                  <c:v>0.43369999999999997</c:v>
                </c:pt>
                <c:pt idx="17" formatCode="0%">
                  <c:v>0.3962</c:v>
                </c:pt>
                <c:pt idx="18" formatCode="0%">
                  <c:v>0.45740000000000003</c:v>
                </c:pt>
                <c:pt idx="19" formatCode="0%">
                  <c:v>0.35340000000000005</c:v>
                </c:pt>
                <c:pt idx="21" formatCode="0%">
                  <c:v>0.4017</c:v>
                </c:pt>
                <c:pt idx="22" formatCode="0%">
                  <c:v>0.43619999999999998</c:v>
                </c:pt>
                <c:pt idx="23" formatCode="0%">
                  <c:v>0.37130000000000002</c:v>
                </c:pt>
                <c:pt idx="24" formatCode="0%">
                  <c:v>0.37549999999999994</c:v>
                </c:pt>
                <c:pt idx="26" formatCode="0%">
                  <c:v>0.38100000000000001</c:v>
                </c:pt>
                <c:pt idx="27" formatCode="0%">
                  <c:v>0.41969999999999996</c:v>
                </c:pt>
                <c:pt idx="29" formatCode="0%">
                  <c:v>0.38520000000000004</c:v>
                </c:pt>
                <c:pt idx="30" formatCode="0%">
                  <c:v>0.41220000000000001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AAAD-4160-A2BA-390178B3640C}"/>
            </c:ext>
          </c:extLst>
        </c:ser>
        <c:ser>
          <c:idx val="3"/>
          <c:order val="3"/>
          <c:tx>
            <c:strRef>
              <c:f>tables!$H$470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AAD-4160-A2BA-390178B3640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AAD-4160-A2BA-390178B3640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AAD-4160-A2BA-390178B3640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AAD-4160-A2BA-390178B3640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AAD-4160-A2BA-390178B3640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AAD-4160-A2BA-390178B3640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AAD-4160-A2BA-390178B3640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AAD-4160-A2BA-390178B3640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AAD-4160-A2BA-390178B3640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AAD-4160-A2BA-390178B3640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AAD-4160-A2BA-390178B3640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AAAD-4160-A2BA-390178B3640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AAAD-4160-A2BA-390178B3640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AAAD-4160-A2BA-390178B3640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AAAD-4160-A2BA-390178B3640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AAAD-4160-A2BA-390178B3640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AAAD-4160-A2BA-390178B3640C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AAAD-4160-A2BA-390178B3640C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AAAD-4160-A2BA-390178B3640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AAAD-4160-A2BA-390178B3640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AAAD-4160-A2BA-390178B3640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AAAD-4160-A2BA-390178B3640C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AAAD-4160-A2BA-390178B3640C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AAAD-4160-A2BA-390178B3640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AAAD-4160-A2BA-390178B3640C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AAAD-4160-A2BA-390178B3640C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AAAD-4160-A2BA-390178B3640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tables!$I$470:$AM$470</c:f>
              <c:numCache>
                <c:formatCode>General</c:formatCode>
                <c:ptCount val="31"/>
                <c:pt idx="0" formatCode="#,#00%">
                  <c:v>0.02</c:v>
                </c:pt>
                <c:pt idx="2" formatCode="0%">
                  <c:v>1.9400000000000001E-2</c:v>
                </c:pt>
                <c:pt idx="3" formatCode="0%">
                  <c:v>2.23E-2</c:v>
                </c:pt>
                <c:pt idx="5" formatCode="0%">
                  <c:v>2.6000000000000002E-2</c:v>
                </c:pt>
                <c:pt idx="6" formatCode="0%">
                  <c:v>2.0899999999999998E-2</c:v>
                </c:pt>
                <c:pt idx="7" formatCode="0%">
                  <c:v>9.4999999999999998E-3</c:v>
                </c:pt>
                <c:pt idx="8" formatCode="0%">
                  <c:v>2.2400000000000003E-2</c:v>
                </c:pt>
                <c:pt idx="9" formatCode="0%">
                  <c:v>3.0800000000000001E-2</c:v>
                </c:pt>
                <c:pt idx="11" formatCode="0%">
                  <c:v>1.49E-2</c:v>
                </c:pt>
                <c:pt idx="12" formatCode="0%">
                  <c:v>8.6E-3</c:v>
                </c:pt>
                <c:pt idx="13" formatCode="0%">
                  <c:v>4.8000000000000001E-2</c:v>
                </c:pt>
                <c:pt idx="15" formatCode="0%">
                  <c:v>6.9000000000000006E-2</c:v>
                </c:pt>
                <c:pt idx="16" formatCode="0%">
                  <c:v>5.1000000000000004E-3</c:v>
                </c:pt>
                <c:pt idx="17" formatCode="0%">
                  <c:v>0</c:v>
                </c:pt>
                <c:pt idx="18" formatCode="0%">
                  <c:v>1.06E-2</c:v>
                </c:pt>
                <c:pt idx="19" formatCode="0%">
                  <c:v>4.5100000000000001E-2</c:v>
                </c:pt>
                <c:pt idx="21" formatCode="0%">
                  <c:v>2.5399999999999999E-2</c:v>
                </c:pt>
                <c:pt idx="22" formatCode="0%">
                  <c:v>1.49E-2</c:v>
                </c:pt>
                <c:pt idx="23" formatCode="0%">
                  <c:v>1.84E-2</c:v>
                </c:pt>
                <c:pt idx="24" formatCode="0%">
                  <c:v>2.1099999999999997E-2</c:v>
                </c:pt>
                <c:pt idx="26" formatCode="0%">
                  <c:v>2.2200000000000001E-2</c:v>
                </c:pt>
                <c:pt idx="27" formatCode="0%">
                  <c:v>1.8200000000000001E-2</c:v>
                </c:pt>
                <c:pt idx="29" formatCode="0%">
                  <c:v>2.4E-2</c:v>
                </c:pt>
                <c:pt idx="30" formatCode="0%">
                  <c:v>1.7899999999999999E-2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AAAD-4160-A2BA-390178B364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402624"/>
        <c:axId val="353401056"/>
      </c:barChart>
      <c:catAx>
        <c:axId val="35340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401056"/>
        <c:crosses val="autoZero"/>
        <c:auto val="1"/>
        <c:lblAlgn val="ctr"/>
        <c:lblOffset val="100"/>
        <c:noMultiLvlLbl val="0"/>
      </c:catAx>
      <c:valAx>
        <c:axId val="35340105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40262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Le istituzioni sanitarie pubbliche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tables!$D$472</c:f>
              <c:strCache>
                <c:ptCount val="1"/>
                <c:pt idx="0">
                  <c:v>Le istituzioni sanitarie pubbliche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44CB-405A-B95A-6F0BCDB59AFD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44CB-405A-B95A-6F0BCDB59AFD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44CB-405A-B95A-6F0BCDB59AFD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44CB-405A-B95A-6F0BCDB59AFD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44CB-405A-B95A-6F0BCDB59AFD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44CB-405A-B95A-6F0BCDB59AFD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44CB-405A-B95A-6F0BCDB59AFD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44CB-405A-B95A-6F0BCDB59AFD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44CB-405A-B95A-6F0BCDB59AFD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44CB-405A-B95A-6F0BCDB59AFD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44CB-405A-B95A-6F0BCDB59AFD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CB-405A-B95A-6F0BCDB59AF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tables!$F$472:$F$475</c:f>
              <c:strCache>
                <c:ptCount val="4"/>
                <c:pt idx="0">
                  <c:v>voti 1-5</c:v>
                </c:pt>
                <c:pt idx="1">
                  <c:v>voti 6-7</c:v>
                </c:pt>
                <c:pt idx="2">
                  <c:v>voti 8-10</c:v>
                </c:pt>
                <c:pt idx="3">
                  <c:v>non so</c:v>
                </c:pt>
              </c:strCache>
            </c:strRef>
          </c:cat>
          <c:val>
            <c:numRef>
              <c:f>tables!$G$472:$G$475</c:f>
              <c:numCache>
                <c:formatCode>#,#00%</c:formatCode>
                <c:ptCount val="4"/>
                <c:pt idx="0">
                  <c:v>7.4400000000000008E-2</c:v>
                </c:pt>
                <c:pt idx="1">
                  <c:v>0.16739999999999999</c:v>
                </c:pt>
                <c:pt idx="2">
                  <c:v>0.74040000000000006</c:v>
                </c:pt>
                <c:pt idx="3">
                  <c:v>1.7899999999999999E-2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4CB-405A-B95A-6F0BCDB59A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Le istituzioni sanitarie pubbliche</a:t>
            </a:r>
          </a:p>
        </c:rich>
      </c:tx>
      <c:layout>
        <c:manualLayout>
          <c:xMode val="edge"/>
          <c:yMode val="edge"/>
          <c:x val="0.35416053529798641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tables!$H$472</c:f>
              <c:strCache>
                <c:ptCount val="1"/>
                <c:pt idx="0">
                  <c:v>voti 1-5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326-4A99-84B5-4582C703E0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93-4FCD-BFD1-A5CC9494B51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93-4FCD-BFD1-A5CC9494B51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93-4FCD-BFD1-A5CC9494B51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93-4FCD-BFD1-A5CC9494B51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93-4FCD-BFD1-A5CC9494B51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93-4FCD-BFD1-A5CC9494B51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93-4FCD-BFD1-A5CC9494B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tables!$I$472:$AM$472</c:f>
              <c:numCache>
                <c:formatCode>General</c:formatCode>
                <c:ptCount val="31"/>
                <c:pt idx="0" formatCode="#,#00%">
                  <c:v>7.4400000000000008E-2</c:v>
                </c:pt>
                <c:pt idx="2" formatCode="0%">
                  <c:v>8.0299999999999996E-2</c:v>
                </c:pt>
                <c:pt idx="3" formatCode="0%">
                  <c:v>4.8300000000000003E-2</c:v>
                </c:pt>
                <c:pt idx="5" formatCode="0%">
                  <c:v>9.3800000000000008E-2</c:v>
                </c:pt>
                <c:pt idx="6" formatCode="0%">
                  <c:v>6.6199999999999995E-2</c:v>
                </c:pt>
                <c:pt idx="7" formatCode="0%">
                  <c:v>7.3599999999999999E-2</c:v>
                </c:pt>
                <c:pt idx="8" formatCode="0%">
                  <c:v>6.4399999999999999E-2</c:v>
                </c:pt>
                <c:pt idx="9" formatCode="0%">
                  <c:v>8.72E-2</c:v>
                </c:pt>
                <c:pt idx="11" formatCode="0%">
                  <c:v>6.7900000000000002E-2</c:v>
                </c:pt>
                <c:pt idx="12" formatCode="0%">
                  <c:v>6.9000000000000006E-2</c:v>
                </c:pt>
                <c:pt idx="13" formatCode="0%">
                  <c:v>0.1033</c:v>
                </c:pt>
                <c:pt idx="15" formatCode="0%">
                  <c:v>6.9000000000000006E-2</c:v>
                </c:pt>
                <c:pt idx="16" formatCode="0%">
                  <c:v>6.6900000000000001E-2</c:v>
                </c:pt>
                <c:pt idx="17" formatCode="0%">
                  <c:v>6.6000000000000003E-2</c:v>
                </c:pt>
                <c:pt idx="18" formatCode="0%">
                  <c:v>5.3200000000000004E-2</c:v>
                </c:pt>
                <c:pt idx="19" formatCode="0%">
                  <c:v>9.0200000000000002E-2</c:v>
                </c:pt>
                <c:pt idx="21" formatCode="0%">
                  <c:v>7.1900000000000006E-2</c:v>
                </c:pt>
                <c:pt idx="22" formatCode="0%">
                  <c:v>6.6000000000000003E-2</c:v>
                </c:pt>
                <c:pt idx="23" formatCode="0%">
                  <c:v>8.8200000000000001E-2</c:v>
                </c:pt>
                <c:pt idx="24" formatCode="0%">
                  <c:v>8.0199999999999994E-2</c:v>
                </c:pt>
                <c:pt idx="26" formatCode="0%">
                  <c:v>8.1000000000000003E-2</c:v>
                </c:pt>
                <c:pt idx="27" formatCode="0%">
                  <c:v>6.93E-2</c:v>
                </c:pt>
                <c:pt idx="29" formatCode="0%">
                  <c:v>7.5800000000000006E-2</c:v>
                </c:pt>
                <c:pt idx="30" formatCode="0%">
                  <c:v>7.3599999999999999E-2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93-4FCD-BFD1-A5CC9494B518}"/>
            </c:ext>
          </c:extLst>
        </c:ser>
        <c:ser>
          <c:idx val="1"/>
          <c:order val="1"/>
          <c:tx>
            <c:strRef>
              <c:f>tables!$H$473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326-4A99-84B5-4582C703E0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793-4FCD-BFD1-A5CC9494B51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793-4FCD-BFD1-A5CC9494B51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793-4FCD-BFD1-A5CC9494B51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793-4FCD-BFD1-A5CC9494B51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793-4FCD-BFD1-A5CC9494B51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793-4FCD-BFD1-A5CC9494B51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793-4FCD-BFD1-A5CC9494B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tables!$I$473:$AM$473</c:f>
              <c:numCache>
                <c:formatCode>General</c:formatCode>
                <c:ptCount val="31"/>
                <c:pt idx="0" formatCode="#,#00%">
                  <c:v>0.16739999999999999</c:v>
                </c:pt>
                <c:pt idx="2" formatCode="0%">
                  <c:v>0.1699</c:v>
                </c:pt>
                <c:pt idx="3" formatCode="0%">
                  <c:v>0.15609999999999999</c:v>
                </c:pt>
                <c:pt idx="5" formatCode="0%">
                  <c:v>0.17710000000000001</c:v>
                </c:pt>
                <c:pt idx="6" formatCode="0%">
                  <c:v>0.1812</c:v>
                </c:pt>
                <c:pt idx="7" formatCode="0%">
                  <c:v>0.152</c:v>
                </c:pt>
                <c:pt idx="8" formatCode="0%">
                  <c:v>0.15130000000000002</c:v>
                </c:pt>
                <c:pt idx="9" formatCode="0%">
                  <c:v>0.2</c:v>
                </c:pt>
                <c:pt idx="11" formatCode="0%">
                  <c:v>0.14859999999999998</c:v>
                </c:pt>
                <c:pt idx="12" formatCode="0%">
                  <c:v>0.18969999999999998</c:v>
                </c:pt>
                <c:pt idx="13" formatCode="0%">
                  <c:v>0.21030000000000001</c:v>
                </c:pt>
                <c:pt idx="15" formatCode="0%">
                  <c:v>0.1552</c:v>
                </c:pt>
                <c:pt idx="16" formatCode="0%">
                  <c:v>0.14029999999999998</c:v>
                </c:pt>
                <c:pt idx="17" formatCode="0%">
                  <c:v>0.20749999999999999</c:v>
                </c:pt>
                <c:pt idx="18" formatCode="0%">
                  <c:v>0.17019999999999999</c:v>
                </c:pt>
                <c:pt idx="19" formatCode="0%">
                  <c:v>0.16539999999999999</c:v>
                </c:pt>
                <c:pt idx="21" formatCode="0%">
                  <c:v>0.1734</c:v>
                </c:pt>
                <c:pt idx="22" formatCode="0%">
                  <c:v>0.17660000000000001</c:v>
                </c:pt>
                <c:pt idx="23" formatCode="0%">
                  <c:v>0.15439999999999998</c:v>
                </c:pt>
                <c:pt idx="24" formatCode="0%">
                  <c:v>0.15190000000000001</c:v>
                </c:pt>
                <c:pt idx="26" formatCode="0%">
                  <c:v>0.1794</c:v>
                </c:pt>
                <c:pt idx="27" formatCode="0%">
                  <c:v>0.15820000000000001</c:v>
                </c:pt>
                <c:pt idx="29" formatCode="0%">
                  <c:v>0.1956</c:v>
                </c:pt>
                <c:pt idx="30" formatCode="0%">
                  <c:v>0.1525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793-4FCD-BFD1-A5CC9494B518}"/>
            </c:ext>
          </c:extLst>
        </c:ser>
        <c:ser>
          <c:idx val="2"/>
          <c:order val="2"/>
          <c:tx>
            <c:strRef>
              <c:f>tables!$H$474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8.356545961002786E-3"/>
                  <c:y val="-5.6064591888528414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26-4A99-84B5-4582C703E0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793-4FCD-BFD1-A5CC9494B51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793-4FCD-BFD1-A5CC9494B51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793-4FCD-BFD1-A5CC9494B51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793-4FCD-BFD1-A5CC9494B51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793-4FCD-BFD1-A5CC9494B51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793-4FCD-BFD1-A5CC9494B51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793-4FCD-BFD1-A5CC9494B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tables!$I$474:$AM$474</c:f>
              <c:numCache>
                <c:formatCode>General</c:formatCode>
                <c:ptCount val="31"/>
                <c:pt idx="0" formatCode="#,#00%">
                  <c:v>0.74040000000000006</c:v>
                </c:pt>
                <c:pt idx="2" formatCode="0%">
                  <c:v>0.73120000000000007</c:v>
                </c:pt>
                <c:pt idx="3" formatCode="0%">
                  <c:v>0.78069999999999995</c:v>
                </c:pt>
                <c:pt idx="5" formatCode="0%">
                  <c:v>0.70829999999999993</c:v>
                </c:pt>
                <c:pt idx="6" formatCode="0%">
                  <c:v>0.72129999999999994</c:v>
                </c:pt>
                <c:pt idx="7" formatCode="0%">
                  <c:v>0.76480000000000004</c:v>
                </c:pt>
                <c:pt idx="8" formatCode="0%">
                  <c:v>0.76190000000000002</c:v>
                </c:pt>
                <c:pt idx="9" formatCode="0%">
                  <c:v>0.7077</c:v>
                </c:pt>
                <c:pt idx="11" formatCode="0%">
                  <c:v>0.76859999999999995</c:v>
                </c:pt>
                <c:pt idx="12" formatCode="0%">
                  <c:v>0.71550000000000002</c:v>
                </c:pt>
                <c:pt idx="13" formatCode="0%">
                  <c:v>0.66420000000000001</c:v>
                </c:pt>
                <c:pt idx="15" formatCode="0%">
                  <c:v>0.74140000000000006</c:v>
                </c:pt>
                <c:pt idx="16" formatCode="0%">
                  <c:v>0.77989999999999993</c:v>
                </c:pt>
                <c:pt idx="17" formatCode="0%">
                  <c:v>0.70750000000000002</c:v>
                </c:pt>
                <c:pt idx="18" formatCode="0%">
                  <c:v>0.74470000000000003</c:v>
                </c:pt>
                <c:pt idx="19" formatCode="0%">
                  <c:v>0.72930000000000006</c:v>
                </c:pt>
                <c:pt idx="21" formatCode="0%">
                  <c:v>0.73360000000000003</c:v>
                </c:pt>
                <c:pt idx="22" formatCode="0%">
                  <c:v>0.73829999999999996</c:v>
                </c:pt>
                <c:pt idx="23" formatCode="0%">
                  <c:v>0.74260000000000004</c:v>
                </c:pt>
                <c:pt idx="24" formatCode="0%">
                  <c:v>0.75529999999999997</c:v>
                </c:pt>
                <c:pt idx="26" formatCode="0%">
                  <c:v>0.7238</c:v>
                </c:pt>
                <c:pt idx="27" formatCode="0%">
                  <c:v>0.753</c:v>
                </c:pt>
                <c:pt idx="29" formatCode="0%">
                  <c:v>0.7145999999999999</c:v>
                </c:pt>
                <c:pt idx="30" formatCode="0%">
                  <c:v>0.75390000000000001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793-4FCD-BFD1-A5CC9494B518}"/>
            </c:ext>
          </c:extLst>
        </c:ser>
        <c:ser>
          <c:idx val="3"/>
          <c:order val="3"/>
          <c:tx>
            <c:strRef>
              <c:f>tables!$H$475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793-4FCD-BFD1-A5CC9494B51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793-4FCD-BFD1-A5CC9494B51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793-4FCD-BFD1-A5CC9494B51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793-4FCD-BFD1-A5CC9494B51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793-4FCD-BFD1-A5CC9494B51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793-4FCD-BFD1-A5CC9494B51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793-4FCD-BFD1-A5CC9494B51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793-4FCD-BFD1-A5CC9494B51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793-4FCD-BFD1-A5CC9494B51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793-4FCD-BFD1-A5CC9494B51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793-4FCD-BFD1-A5CC9494B51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793-4FCD-BFD1-A5CC9494B51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793-4FCD-BFD1-A5CC9494B51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793-4FCD-BFD1-A5CC9494B518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793-4FCD-BFD1-A5CC9494B518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793-4FCD-BFD1-A5CC9494B518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793-4FCD-BFD1-A5CC9494B51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793-4FCD-BFD1-A5CC9494B518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793-4FCD-BFD1-A5CC9494B518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E793-4FCD-BFD1-A5CC9494B518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E793-4FCD-BFD1-A5CC9494B518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E793-4FCD-BFD1-A5CC9494B51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E793-4FCD-BFD1-A5CC9494B518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E793-4FCD-BFD1-A5CC9494B518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E793-4FCD-BFD1-A5CC9494B51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E793-4FCD-BFD1-A5CC9494B518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E793-4FCD-BFD1-A5CC9494B518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E793-4FCD-BFD1-A5CC9494B5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tables!$I$475:$AM$475</c:f>
              <c:numCache>
                <c:formatCode>General</c:formatCode>
                <c:ptCount val="31"/>
                <c:pt idx="0" formatCode="#,#00%">
                  <c:v>1.7899999999999999E-2</c:v>
                </c:pt>
                <c:pt idx="2" formatCode="0%">
                  <c:v>1.8600000000000002E-2</c:v>
                </c:pt>
                <c:pt idx="3" formatCode="0%">
                  <c:v>1.49E-2</c:v>
                </c:pt>
                <c:pt idx="5" formatCode="0%">
                  <c:v>2.0799999999999999E-2</c:v>
                </c:pt>
                <c:pt idx="6" formatCode="0%">
                  <c:v>3.1400000000000004E-2</c:v>
                </c:pt>
                <c:pt idx="7" formatCode="0%">
                  <c:v>9.4999999999999998E-3</c:v>
                </c:pt>
                <c:pt idx="8" formatCode="0%">
                  <c:v>2.2400000000000003E-2</c:v>
                </c:pt>
                <c:pt idx="9" formatCode="0%">
                  <c:v>5.1000000000000004E-3</c:v>
                </c:pt>
                <c:pt idx="11" formatCode="0%">
                  <c:v>1.49E-2</c:v>
                </c:pt>
                <c:pt idx="12" formatCode="0%">
                  <c:v>2.5899999999999999E-2</c:v>
                </c:pt>
                <c:pt idx="13" formatCode="0%">
                  <c:v>2.2099999999999998E-2</c:v>
                </c:pt>
                <c:pt idx="15" formatCode="0%">
                  <c:v>3.4500000000000003E-2</c:v>
                </c:pt>
                <c:pt idx="16" formatCode="0%">
                  <c:v>1.29E-2</c:v>
                </c:pt>
                <c:pt idx="17" formatCode="0%">
                  <c:v>1.89E-2</c:v>
                </c:pt>
                <c:pt idx="18" formatCode="0%">
                  <c:v>3.1899999999999998E-2</c:v>
                </c:pt>
                <c:pt idx="19" formatCode="0%">
                  <c:v>1.4999999999999999E-2</c:v>
                </c:pt>
                <c:pt idx="21" formatCode="0%">
                  <c:v>2.1099999999999997E-2</c:v>
                </c:pt>
                <c:pt idx="22" formatCode="0%">
                  <c:v>1.9099999999999999E-2</c:v>
                </c:pt>
                <c:pt idx="23" formatCode="0%">
                  <c:v>1.47E-2</c:v>
                </c:pt>
                <c:pt idx="24" formatCode="0%">
                  <c:v>1.2699999999999999E-2</c:v>
                </c:pt>
                <c:pt idx="26" formatCode="0%">
                  <c:v>1.5900000000000001E-2</c:v>
                </c:pt>
                <c:pt idx="27" formatCode="0%">
                  <c:v>1.95E-2</c:v>
                </c:pt>
                <c:pt idx="29" formatCode="0%">
                  <c:v>1.3999999999999999E-2</c:v>
                </c:pt>
                <c:pt idx="30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E793-4FCD-BFD1-A5CC9494B5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407720"/>
        <c:axId val="353405760"/>
      </c:barChart>
      <c:catAx>
        <c:axId val="353407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405760"/>
        <c:crosses val="autoZero"/>
        <c:auto val="1"/>
        <c:lblAlgn val="ctr"/>
        <c:lblOffset val="100"/>
        <c:noMultiLvlLbl val="0"/>
      </c:catAx>
      <c:valAx>
        <c:axId val="35340576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40772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0E8C-42B4-9A33-099644CE96C2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0E8C-42B4-9A33-099644CE96C2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0E8C-42B4-9A33-099644CE96C2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0E8C-42B4-9A33-099644CE96C2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0E8C-42B4-9A33-099644CE96C2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0E8C-42B4-9A33-099644CE96C2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0E8C-42B4-9A33-099644CE96C2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0E8C-42B4-9A33-099644CE96C2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0E8C-42B4-9A33-099644CE96C2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0E8C-42B4-9A33-099644CE96C2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0E8C-42B4-9A33-099644CE96C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tables!$F$22:$F$24</c:f>
              <c:strCache>
                <c:ptCount val="3"/>
                <c:pt idx="0">
                  <c:v>voti 0-5</c:v>
                </c:pt>
                <c:pt idx="1">
                  <c:v>voti 6-7</c:v>
                </c:pt>
                <c:pt idx="2">
                  <c:v>voti 8-10</c:v>
                </c:pt>
              </c:strCache>
            </c:strRef>
          </c:cat>
          <c:val>
            <c:numRef>
              <c:f>tables!$G$22:$G$24</c:f>
              <c:numCache>
                <c:formatCode>#,#00%</c:formatCode>
                <c:ptCount val="3"/>
                <c:pt idx="0">
                  <c:v>0.22039999999999998</c:v>
                </c:pt>
                <c:pt idx="1">
                  <c:v>0.25690000000000002</c:v>
                </c:pt>
                <c:pt idx="2">
                  <c:v>0.52270000000000005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E8C-42B4-9A33-099644CE96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La maggioranza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tables!$D$477</c:f>
              <c:strCache>
                <c:ptCount val="1"/>
                <c:pt idx="0">
                  <c:v>La maggioranza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B63A-4399-B47D-49C3F3DA4EEF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B63A-4399-B47D-49C3F3DA4EEF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B63A-4399-B47D-49C3F3DA4EEF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B63A-4399-B47D-49C3F3DA4EEF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B63A-4399-B47D-49C3F3DA4EEF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B63A-4399-B47D-49C3F3DA4EEF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B63A-4399-B47D-49C3F3DA4EEF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B63A-4399-B47D-49C3F3DA4EEF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B63A-4399-B47D-49C3F3DA4EEF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B63A-4399-B47D-49C3F3DA4EEF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B63A-4399-B47D-49C3F3DA4EEF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tables!$F$477:$F$480</c:f>
              <c:strCache>
                <c:ptCount val="4"/>
                <c:pt idx="0">
                  <c:v>voti 1-5</c:v>
                </c:pt>
                <c:pt idx="1">
                  <c:v>voti 6-7</c:v>
                </c:pt>
                <c:pt idx="2">
                  <c:v>voti 8-10</c:v>
                </c:pt>
                <c:pt idx="3">
                  <c:v>non so</c:v>
                </c:pt>
              </c:strCache>
            </c:strRef>
          </c:cat>
          <c:val>
            <c:numRef>
              <c:f>tables!$G$477:$G$480</c:f>
              <c:numCache>
                <c:formatCode>#,#00%</c:formatCode>
                <c:ptCount val="4"/>
                <c:pt idx="0">
                  <c:v>0.38090000000000002</c:v>
                </c:pt>
                <c:pt idx="1">
                  <c:v>0.30579999999999996</c:v>
                </c:pt>
                <c:pt idx="2">
                  <c:v>0.23620000000000002</c:v>
                </c:pt>
                <c:pt idx="3">
                  <c:v>7.7100000000000002E-2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63A-4399-B47D-49C3F3DA4E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La maggioranza</a:t>
            </a:r>
          </a:p>
        </c:rich>
      </c:tx>
      <c:layout>
        <c:manualLayout>
          <c:xMode val="edge"/>
          <c:yMode val="edge"/>
          <c:x val="0.4290510435567042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tables!$H$477</c:f>
              <c:strCache>
                <c:ptCount val="1"/>
                <c:pt idx="0">
                  <c:v>voti 1-5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ABC-43A0-AB74-9C55D6CF791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E-4887-A67B-88796B4D0A7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E-4887-A67B-88796B4D0A7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E-4887-A67B-88796B4D0A7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E-4887-A67B-88796B4D0A7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7E-4887-A67B-88796B4D0A7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7E-4887-A67B-88796B4D0A7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7E-4887-A67B-88796B4D0A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tables!$I$477:$AM$477</c:f>
              <c:numCache>
                <c:formatCode>General</c:formatCode>
                <c:ptCount val="31"/>
                <c:pt idx="0" formatCode="#,#00%">
                  <c:v>0.38090000000000002</c:v>
                </c:pt>
                <c:pt idx="2" formatCode="0%">
                  <c:v>0.39640000000000003</c:v>
                </c:pt>
                <c:pt idx="3" formatCode="0%">
                  <c:v>0.31230000000000002</c:v>
                </c:pt>
                <c:pt idx="5" formatCode="0%">
                  <c:v>0.41149999999999998</c:v>
                </c:pt>
                <c:pt idx="6" formatCode="0%">
                  <c:v>0.38679999999999998</c:v>
                </c:pt>
                <c:pt idx="7" formatCode="0%">
                  <c:v>0.37530000000000002</c:v>
                </c:pt>
                <c:pt idx="8" formatCode="0%">
                  <c:v>0.3669</c:v>
                </c:pt>
                <c:pt idx="9" formatCode="0%">
                  <c:v>0.3795</c:v>
                </c:pt>
                <c:pt idx="11" formatCode="0%">
                  <c:v>0.37790000000000001</c:v>
                </c:pt>
                <c:pt idx="12" formatCode="0%">
                  <c:v>0.40950000000000003</c:v>
                </c:pt>
                <c:pt idx="13" formatCode="0%">
                  <c:v>0.36899999999999999</c:v>
                </c:pt>
                <c:pt idx="15" formatCode="0%">
                  <c:v>0.3448</c:v>
                </c:pt>
                <c:pt idx="16" formatCode="0%">
                  <c:v>0.37450000000000006</c:v>
                </c:pt>
                <c:pt idx="17" formatCode="0%">
                  <c:v>0.434</c:v>
                </c:pt>
                <c:pt idx="18" formatCode="0%">
                  <c:v>0.39360000000000001</c:v>
                </c:pt>
                <c:pt idx="19" formatCode="0%">
                  <c:v>0.33829999999999999</c:v>
                </c:pt>
                <c:pt idx="21" formatCode="0%">
                  <c:v>0.39529999999999998</c:v>
                </c:pt>
                <c:pt idx="22" formatCode="0%">
                  <c:v>0.37450000000000006</c:v>
                </c:pt>
                <c:pt idx="23" formatCode="0%">
                  <c:v>0.36759999999999998</c:v>
                </c:pt>
                <c:pt idx="24" formatCode="0%">
                  <c:v>0.37969999999999998</c:v>
                </c:pt>
                <c:pt idx="26" formatCode="0%">
                  <c:v>0.41899999999999998</c:v>
                </c:pt>
                <c:pt idx="27" formatCode="0%">
                  <c:v>0.35159999999999997</c:v>
                </c:pt>
                <c:pt idx="29" formatCode="0%">
                  <c:v>0.41119999999999995</c:v>
                </c:pt>
                <c:pt idx="30" formatCode="0%">
                  <c:v>0.3649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7E-4887-A67B-88796B4D0A79}"/>
            </c:ext>
          </c:extLst>
        </c:ser>
        <c:ser>
          <c:idx val="1"/>
          <c:order val="1"/>
          <c:tx>
            <c:strRef>
              <c:f>tables!$H$478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ABC-43A0-AB74-9C55D6CF791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77E-4887-A67B-88796B4D0A7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7E-4887-A67B-88796B4D0A7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77E-4887-A67B-88796B4D0A7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77E-4887-A67B-88796B4D0A7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77E-4887-A67B-88796B4D0A7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77E-4887-A67B-88796B4D0A7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77E-4887-A67B-88796B4D0A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tables!$I$478:$AM$478</c:f>
              <c:numCache>
                <c:formatCode>General</c:formatCode>
                <c:ptCount val="31"/>
                <c:pt idx="0" formatCode="#,#00%">
                  <c:v>0.30579999999999996</c:v>
                </c:pt>
                <c:pt idx="2" formatCode="0%">
                  <c:v>0.3085</c:v>
                </c:pt>
                <c:pt idx="3" formatCode="0%">
                  <c:v>0.29370000000000002</c:v>
                </c:pt>
                <c:pt idx="5" formatCode="0%">
                  <c:v>0.30730000000000002</c:v>
                </c:pt>
                <c:pt idx="6" formatCode="0%">
                  <c:v>0.29969999999999997</c:v>
                </c:pt>
                <c:pt idx="7" formatCode="0%">
                  <c:v>0.2898</c:v>
                </c:pt>
                <c:pt idx="8" formatCode="0%">
                  <c:v>0.2969</c:v>
                </c:pt>
                <c:pt idx="9" formatCode="0%">
                  <c:v>0.36409999999999998</c:v>
                </c:pt>
                <c:pt idx="11" formatCode="0%">
                  <c:v>0.30149999999999999</c:v>
                </c:pt>
                <c:pt idx="12" formatCode="0%">
                  <c:v>0.2974</c:v>
                </c:pt>
                <c:pt idx="13" formatCode="0%">
                  <c:v>0.32469999999999999</c:v>
                </c:pt>
                <c:pt idx="15" formatCode="0%">
                  <c:v>0.30170000000000002</c:v>
                </c:pt>
                <c:pt idx="16" formatCode="0%">
                  <c:v>0.30630000000000002</c:v>
                </c:pt>
                <c:pt idx="17" formatCode="0%">
                  <c:v>0.33960000000000001</c:v>
                </c:pt>
                <c:pt idx="18" formatCode="0%">
                  <c:v>0.2447</c:v>
                </c:pt>
                <c:pt idx="19" formatCode="0%">
                  <c:v>0.33079999999999998</c:v>
                </c:pt>
                <c:pt idx="21" formatCode="0%">
                  <c:v>0.29600000000000004</c:v>
                </c:pt>
                <c:pt idx="22" formatCode="0%">
                  <c:v>0.31059999999999999</c:v>
                </c:pt>
                <c:pt idx="23" formatCode="0%">
                  <c:v>0.30149999999999999</c:v>
                </c:pt>
                <c:pt idx="24" formatCode="0%">
                  <c:v>0.32069999999999999</c:v>
                </c:pt>
                <c:pt idx="26" formatCode="0%">
                  <c:v>0.33169999999999999</c:v>
                </c:pt>
                <c:pt idx="27" formatCode="0%">
                  <c:v>0.28589999999999999</c:v>
                </c:pt>
                <c:pt idx="29" formatCode="0%">
                  <c:v>0.33929999999999999</c:v>
                </c:pt>
                <c:pt idx="30" formatCode="0%">
                  <c:v>0.28809999999999997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77E-4887-A67B-88796B4D0A79}"/>
            </c:ext>
          </c:extLst>
        </c:ser>
        <c:ser>
          <c:idx val="2"/>
          <c:order val="2"/>
          <c:tx>
            <c:strRef>
              <c:f>tables!$H$479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9.7493036211699167E-3"/>
                  <c:y val="-2.8032295944264207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BC-43A0-AB74-9C55D6CF791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77E-4887-A67B-88796B4D0A7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77E-4887-A67B-88796B4D0A7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77E-4887-A67B-88796B4D0A7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77E-4887-A67B-88796B4D0A7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77E-4887-A67B-88796B4D0A7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77E-4887-A67B-88796B4D0A7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77E-4887-A67B-88796B4D0A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tables!$I$479:$AM$479</c:f>
              <c:numCache>
                <c:formatCode>General</c:formatCode>
                <c:ptCount val="31"/>
                <c:pt idx="0" formatCode="#,#00%">
                  <c:v>0.23620000000000002</c:v>
                </c:pt>
                <c:pt idx="2" formatCode="0%">
                  <c:v>0.2384</c:v>
                </c:pt>
                <c:pt idx="3" formatCode="0%">
                  <c:v>0.2268</c:v>
                </c:pt>
                <c:pt idx="5" formatCode="0%">
                  <c:v>0.13019999999999998</c:v>
                </c:pt>
                <c:pt idx="6" formatCode="0%">
                  <c:v>0.22649999999999998</c:v>
                </c:pt>
                <c:pt idx="7" formatCode="0%">
                  <c:v>0.2732</c:v>
                </c:pt>
                <c:pt idx="8" formatCode="0%">
                  <c:v>0.26050000000000001</c:v>
                </c:pt>
                <c:pt idx="9" formatCode="0%">
                  <c:v>0.23079999999999998</c:v>
                </c:pt>
                <c:pt idx="11" formatCode="0%">
                  <c:v>0.23139999999999999</c:v>
                </c:pt>
                <c:pt idx="12" formatCode="0%">
                  <c:v>0.23710000000000001</c:v>
                </c:pt>
                <c:pt idx="13" formatCode="0%">
                  <c:v>0.25090000000000001</c:v>
                </c:pt>
                <c:pt idx="15" formatCode="0%">
                  <c:v>0.2586</c:v>
                </c:pt>
                <c:pt idx="16" formatCode="0%">
                  <c:v>0.23170000000000002</c:v>
                </c:pt>
                <c:pt idx="17" formatCode="0%">
                  <c:v>0.18870000000000001</c:v>
                </c:pt>
                <c:pt idx="18" formatCode="0%">
                  <c:v>0.2979</c:v>
                </c:pt>
                <c:pt idx="19" formatCode="0%">
                  <c:v>0.2782</c:v>
                </c:pt>
                <c:pt idx="21" formatCode="0%">
                  <c:v>0.22409999999999999</c:v>
                </c:pt>
                <c:pt idx="22" formatCode="0%">
                  <c:v>0.24890000000000001</c:v>
                </c:pt>
                <c:pt idx="23" formatCode="0%">
                  <c:v>0.24629999999999999</c:v>
                </c:pt>
                <c:pt idx="24" formatCode="0%">
                  <c:v>0.22359999999999999</c:v>
                </c:pt>
                <c:pt idx="26" formatCode="0%">
                  <c:v>0.1905</c:v>
                </c:pt>
                <c:pt idx="27" formatCode="0%">
                  <c:v>0.27129999999999999</c:v>
                </c:pt>
                <c:pt idx="29" formatCode="0%">
                  <c:v>0.18960000000000002</c:v>
                </c:pt>
                <c:pt idx="30" formatCode="0%">
                  <c:v>0.26079999999999998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77E-4887-A67B-88796B4D0A79}"/>
            </c:ext>
          </c:extLst>
        </c:ser>
        <c:ser>
          <c:idx val="3"/>
          <c:order val="3"/>
          <c:tx>
            <c:strRef>
              <c:f>tables!$H$480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ABC-43A0-AB74-9C55D6CF791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77E-4887-A67B-88796B4D0A7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77E-4887-A67B-88796B4D0A7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77E-4887-A67B-88796B4D0A7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77E-4887-A67B-88796B4D0A7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77E-4887-A67B-88796B4D0A7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77E-4887-A67B-88796B4D0A7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77E-4887-A67B-88796B4D0A7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77E-4887-A67B-88796B4D0A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tables!$I$480:$AM$480</c:f>
              <c:numCache>
                <c:formatCode>General</c:formatCode>
                <c:ptCount val="31"/>
                <c:pt idx="0" formatCode="#,#00%">
                  <c:v>7.7100000000000002E-2</c:v>
                </c:pt>
                <c:pt idx="2" formatCode="0%">
                  <c:v>5.6600000000000004E-2</c:v>
                </c:pt>
                <c:pt idx="3" formatCode="0%">
                  <c:v>0.1673</c:v>
                </c:pt>
                <c:pt idx="5" formatCode="0%">
                  <c:v>0.151</c:v>
                </c:pt>
                <c:pt idx="6" formatCode="0%">
                  <c:v>8.7100000000000011E-2</c:v>
                </c:pt>
                <c:pt idx="7" formatCode="0%">
                  <c:v>6.1799999999999994E-2</c:v>
                </c:pt>
                <c:pt idx="8" formatCode="0%">
                  <c:v>7.5600000000000001E-2</c:v>
                </c:pt>
                <c:pt idx="9" formatCode="0%">
                  <c:v>2.5600000000000001E-2</c:v>
                </c:pt>
                <c:pt idx="11" formatCode="0%">
                  <c:v>8.9200000000000002E-2</c:v>
                </c:pt>
                <c:pt idx="12" formatCode="0%">
                  <c:v>5.5999999999999994E-2</c:v>
                </c:pt>
                <c:pt idx="13" formatCode="0%">
                  <c:v>5.5399999999999998E-2</c:v>
                </c:pt>
                <c:pt idx="15" formatCode="0%">
                  <c:v>9.4800000000000009E-2</c:v>
                </c:pt>
                <c:pt idx="16" formatCode="0%">
                  <c:v>8.7499999999999994E-2</c:v>
                </c:pt>
                <c:pt idx="17" formatCode="0%">
                  <c:v>3.7699999999999997E-2</c:v>
                </c:pt>
                <c:pt idx="18" formatCode="0%">
                  <c:v>6.3799999999999996E-2</c:v>
                </c:pt>
                <c:pt idx="19" formatCode="0%">
                  <c:v>5.2600000000000001E-2</c:v>
                </c:pt>
                <c:pt idx="21" formatCode="0%">
                  <c:v>8.4600000000000009E-2</c:v>
                </c:pt>
                <c:pt idx="22" formatCode="0%">
                  <c:v>6.6000000000000003E-2</c:v>
                </c:pt>
                <c:pt idx="23" formatCode="0%">
                  <c:v>8.4600000000000009E-2</c:v>
                </c:pt>
                <c:pt idx="24" formatCode="0%">
                  <c:v>7.5899999999999995E-2</c:v>
                </c:pt>
                <c:pt idx="26" formatCode="0%">
                  <c:v>5.8700000000000002E-2</c:v>
                </c:pt>
                <c:pt idx="27" formatCode="0%">
                  <c:v>9.1199999999999989E-2</c:v>
                </c:pt>
                <c:pt idx="29" formatCode="0%">
                  <c:v>5.9900000000000002E-2</c:v>
                </c:pt>
                <c:pt idx="30" formatCode="0%">
                  <c:v>8.6199999999999999E-2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277E-4887-A67B-88796B4D0A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406544"/>
        <c:axId val="353406936"/>
      </c:barChart>
      <c:catAx>
        <c:axId val="35340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406936"/>
        <c:crosses val="autoZero"/>
        <c:auto val="1"/>
        <c:lblAlgn val="ctr"/>
        <c:lblOffset val="100"/>
        <c:noMultiLvlLbl val="0"/>
      </c:catAx>
      <c:valAx>
        <c:axId val="35340693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40654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L’opposizione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tables!$D$482</c:f>
              <c:strCache>
                <c:ptCount val="1"/>
                <c:pt idx="0">
                  <c:v>L’opposizione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C1D8-4F1E-9C49-6FDB5E1CF9DE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C1D8-4F1E-9C49-6FDB5E1CF9DE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C1D8-4F1E-9C49-6FDB5E1CF9DE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C1D8-4F1E-9C49-6FDB5E1CF9DE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C1D8-4F1E-9C49-6FDB5E1CF9DE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C1D8-4F1E-9C49-6FDB5E1CF9DE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C1D8-4F1E-9C49-6FDB5E1CF9DE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C1D8-4F1E-9C49-6FDB5E1CF9DE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C1D8-4F1E-9C49-6FDB5E1CF9DE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C1D8-4F1E-9C49-6FDB5E1CF9DE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C1D8-4F1E-9C49-6FDB5E1CF9DE}"/>
              </c:ext>
            </c:extLst>
          </c:dPt>
          <c:dLbls>
            <c:dLbl>
              <c:idx val="3"/>
              <c:layout>
                <c:manualLayout>
                  <c:x val="4.8746518105849533E-2"/>
                  <c:y val="-2.8032295944264207E-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D8-4F1E-9C49-6FDB5E1CF9D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tables!$F$482:$F$485</c:f>
              <c:strCache>
                <c:ptCount val="4"/>
                <c:pt idx="0">
                  <c:v>voti 1-5</c:v>
                </c:pt>
                <c:pt idx="1">
                  <c:v>voti 6-7</c:v>
                </c:pt>
                <c:pt idx="2">
                  <c:v>voti 8-10</c:v>
                </c:pt>
                <c:pt idx="3">
                  <c:v>non so</c:v>
                </c:pt>
              </c:strCache>
            </c:strRef>
          </c:cat>
          <c:val>
            <c:numRef>
              <c:f>tables!$G$482:$G$485</c:f>
              <c:numCache>
                <c:formatCode>#,#00%</c:formatCode>
                <c:ptCount val="4"/>
                <c:pt idx="0">
                  <c:v>0.67420000000000002</c:v>
                </c:pt>
                <c:pt idx="1">
                  <c:v>0.18600000000000003</c:v>
                </c:pt>
                <c:pt idx="2">
                  <c:v>5.9200000000000003E-2</c:v>
                </c:pt>
                <c:pt idx="3">
                  <c:v>8.0600000000000005E-2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1D8-4F1E-9C49-6FDB5E1CF9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L’opposizione</a:t>
            </a:r>
          </a:p>
        </c:rich>
      </c:tx>
      <c:layout>
        <c:manualLayout>
          <c:xMode val="edge"/>
          <c:yMode val="edge"/>
          <c:x val="0.43709848852310157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tables!$H$482</c:f>
              <c:strCache>
                <c:ptCount val="1"/>
                <c:pt idx="0">
                  <c:v>voti 1-5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817-48CC-80DD-7F188AFFD4D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76-4AAD-A352-7985F2F5AD2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76-4AAD-A352-7985F2F5AD2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76-4AAD-A352-7985F2F5AD2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76-4AAD-A352-7985F2F5AD2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76-4AAD-A352-7985F2F5AD2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476-4AAD-A352-7985F2F5AD2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476-4AAD-A352-7985F2F5AD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tables!$I$482:$AM$482</c:f>
              <c:numCache>
                <c:formatCode>General</c:formatCode>
                <c:ptCount val="31"/>
                <c:pt idx="0" formatCode="#,#00%">
                  <c:v>0.67420000000000002</c:v>
                </c:pt>
                <c:pt idx="2" formatCode="0%">
                  <c:v>0.69480000000000008</c:v>
                </c:pt>
                <c:pt idx="3" formatCode="0%">
                  <c:v>0.58360000000000001</c:v>
                </c:pt>
                <c:pt idx="5" formatCode="0%">
                  <c:v>0.67709999999999992</c:v>
                </c:pt>
                <c:pt idx="6" formatCode="0%">
                  <c:v>0.6341</c:v>
                </c:pt>
                <c:pt idx="7" formatCode="0%">
                  <c:v>0.67459999999999998</c:v>
                </c:pt>
                <c:pt idx="8" formatCode="0%">
                  <c:v>0.68909999999999993</c:v>
                </c:pt>
                <c:pt idx="9" formatCode="0%">
                  <c:v>0.7026</c:v>
                </c:pt>
                <c:pt idx="11" formatCode="0%">
                  <c:v>0.66449999999999998</c:v>
                </c:pt>
                <c:pt idx="12" formatCode="0%">
                  <c:v>0.7026</c:v>
                </c:pt>
                <c:pt idx="13" formatCode="0%">
                  <c:v>0.68269999999999997</c:v>
                </c:pt>
                <c:pt idx="15" formatCode="0%">
                  <c:v>0.66379999999999995</c:v>
                </c:pt>
                <c:pt idx="16" formatCode="0%">
                  <c:v>0.6654000000000001</c:v>
                </c:pt>
                <c:pt idx="17" formatCode="0%">
                  <c:v>0.69810000000000005</c:v>
                </c:pt>
                <c:pt idx="18" formatCode="0%">
                  <c:v>0.72340000000000004</c:v>
                </c:pt>
                <c:pt idx="19" formatCode="0%">
                  <c:v>0.67669999999999997</c:v>
                </c:pt>
                <c:pt idx="21" formatCode="0%">
                  <c:v>0.67859999999999998</c:v>
                </c:pt>
                <c:pt idx="22" formatCode="0%">
                  <c:v>0.66379999999999995</c:v>
                </c:pt>
                <c:pt idx="23" formatCode="0%">
                  <c:v>0.69489999999999996</c:v>
                </c:pt>
                <c:pt idx="24" formatCode="0%">
                  <c:v>0.66239999999999999</c:v>
                </c:pt>
                <c:pt idx="26" formatCode="0%">
                  <c:v>0.65870000000000006</c:v>
                </c:pt>
                <c:pt idx="27" formatCode="0%">
                  <c:v>0.68610000000000004</c:v>
                </c:pt>
                <c:pt idx="29" formatCode="0%">
                  <c:v>0.65069999999999995</c:v>
                </c:pt>
                <c:pt idx="30" formatCode="0%">
                  <c:v>0.68659999999999999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76-4AAD-A352-7985F2F5AD26}"/>
            </c:ext>
          </c:extLst>
        </c:ser>
        <c:ser>
          <c:idx val="1"/>
          <c:order val="1"/>
          <c:tx>
            <c:strRef>
              <c:f>tables!$H$483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817-48CC-80DD-7F188AFFD4D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476-4AAD-A352-7985F2F5AD2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476-4AAD-A352-7985F2F5AD2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476-4AAD-A352-7985F2F5AD2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476-4AAD-A352-7985F2F5AD2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476-4AAD-A352-7985F2F5AD2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476-4AAD-A352-7985F2F5AD2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476-4AAD-A352-7985F2F5AD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tables!$I$483:$AM$483</c:f>
              <c:numCache>
                <c:formatCode>General</c:formatCode>
                <c:ptCount val="31"/>
                <c:pt idx="0" formatCode="#,#00%">
                  <c:v>0.18600000000000003</c:v>
                </c:pt>
                <c:pt idx="2" formatCode="0%">
                  <c:v>0.18170000000000003</c:v>
                </c:pt>
                <c:pt idx="3" formatCode="0%">
                  <c:v>0.20449999999999999</c:v>
                </c:pt>
                <c:pt idx="5" formatCode="0%">
                  <c:v>0.14580000000000001</c:v>
                </c:pt>
                <c:pt idx="6" formatCode="0%">
                  <c:v>0.21600000000000003</c:v>
                </c:pt>
                <c:pt idx="7" formatCode="0%">
                  <c:v>0.20430000000000001</c:v>
                </c:pt>
                <c:pt idx="8" formatCode="0%">
                  <c:v>0.14849999999999999</c:v>
                </c:pt>
                <c:pt idx="9" formatCode="0%">
                  <c:v>0.21030000000000001</c:v>
                </c:pt>
                <c:pt idx="11" formatCode="0%">
                  <c:v>0.19</c:v>
                </c:pt>
                <c:pt idx="12" formatCode="0%">
                  <c:v>0.1681</c:v>
                </c:pt>
                <c:pt idx="13" formatCode="0%">
                  <c:v>0.1845</c:v>
                </c:pt>
                <c:pt idx="15" formatCode="0%">
                  <c:v>0.18969999999999998</c:v>
                </c:pt>
                <c:pt idx="16" formatCode="0%">
                  <c:v>0.18920000000000001</c:v>
                </c:pt>
                <c:pt idx="17" formatCode="0%">
                  <c:v>0.1981</c:v>
                </c:pt>
                <c:pt idx="18" formatCode="0%">
                  <c:v>0.12770000000000001</c:v>
                </c:pt>
                <c:pt idx="19" formatCode="0%">
                  <c:v>0.19550000000000001</c:v>
                </c:pt>
                <c:pt idx="21" formatCode="0%">
                  <c:v>0.18179999999999999</c:v>
                </c:pt>
                <c:pt idx="22" formatCode="0%">
                  <c:v>0.20430000000000001</c:v>
                </c:pt>
                <c:pt idx="23" formatCode="0%">
                  <c:v>0.1618</c:v>
                </c:pt>
                <c:pt idx="24" formatCode="0%">
                  <c:v>0.1857</c:v>
                </c:pt>
                <c:pt idx="26" formatCode="0%">
                  <c:v>0.20949999999999999</c:v>
                </c:pt>
                <c:pt idx="27" formatCode="0%">
                  <c:v>0.16789999999999999</c:v>
                </c:pt>
                <c:pt idx="29" formatCode="0%">
                  <c:v>0.20960000000000001</c:v>
                </c:pt>
                <c:pt idx="30" formatCode="0%">
                  <c:v>0.17350000000000002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476-4AAD-A352-7985F2F5AD26}"/>
            </c:ext>
          </c:extLst>
        </c:ser>
        <c:ser>
          <c:idx val="2"/>
          <c:order val="2"/>
          <c:tx>
            <c:strRef>
              <c:f>tables!$H$484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817-48CC-80DD-7F188AFFD4D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476-4AAD-A352-7985F2F5AD2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476-4AAD-A352-7985F2F5AD2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476-4AAD-A352-7985F2F5AD2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476-4AAD-A352-7985F2F5AD2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476-4AAD-A352-7985F2F5AD2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476-4AAD-A352-7985F2F5AD2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476-4AAD-A352-7985F2F5AD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tables!$I$484:$AM$484</c:f>
              <c:numCache>
                <c:formatCode>General</c:formatCode>
                <c:ptCount val="31"/>
                <c:pt idx="0" formatCode="#,#00%">
                  <c:v>5.9200000000000003E-2</c:v>
                </c:pt>
                <c:pt idx="2" formatCode="0%">
                  <c:v>6.1699999999999998E-2</c:v>
                </c:pt>
                <c:pt idx="3" formatCode="0%">
                  <c:v>4.8300000000000003E-2</c:v>
                </c:pt>
                <c:pt idx="5" formatCode="0%">
                  <c:v>3.6499999999999998E-2</c:v>
                </c:pt>
                <c:pt idx="6" formatCode="0%">
                  <c:v>5.57E-2</c:v>
                </c:pt>
                <c:pt idx="7" formatCode="0%">
                  <c:v>5.2300000000000006E-2</c:v>
                </c:pt>
                <c:pt idx="8" formatCode="0%">
                  <c:v>8.4000000000000005E-2</c:v>
                </c:pt>
                <c:pt idx="9" formatCode="0%">
                  <c:v>5.6399999999999999E-2</c:v>
                </c:pt>
                <c:pt idx="11" formatCode="0%">
                  <c:v>5.5199999999999999E-2</c:v>
                </c:pt>
                <c:pt idx="12" formatCode="0%">
                  <c:v>5.5999999999999994E-2</c:v>
                </c:pt>
                <c:pt idx="13" formatCode="0%">
                  <c:v>7.7499999999999999E-2</c:v>
                </c:pt>
                <c:pt idx="15" formatCode="0%">
                  <c:v>6.0299999999999999E-2</c:v>
                </c:pt>
                <c:pt idx="16" formatCode="0%">
                  <c:v>5.5300000000000002E-2</c:v>
                </c:pt>
                <c:pt idx="17" formatCode="0%">
                  <c:v>4.7199999999999999E-2</c:v>
                </c:pt>
                <c:pt idx="18" formatCode="0%">
                  <c:v>6.3799999999999996E-2</c:v>
                </c:pt>
                <c:pt idx="19" formatCode="0%">
                  <c:v>7.5199999999999989E-2</c:v>
                </c:pt>
                <c:pt idx="21" formatCode="0%">
                  <c:v>5.7099999999999998E-2</c:v>
                </c:pt>
                <c:pt idx="22" formatCode="0%">
                  <c:v>5.96E-2</c:v>
                </c:pt>
                <c:pt idx="23" formatCode="0%">
                  <c:v>5.8799999999999998E-2</c:v>
                </c:pt>
                <c:pt idx="24" formatCode="0%">
                  <c:v>6.3299999999999995E-2</c:v>
                </c:pt>
                <c:pt idx="26" formatCode="0%">
                  <c:v>6.9800000000000001E-2</c:v>
                </c:pt>
                <c:pt idx="27" formatCode="0%">
                  <c:v>5.1100000000000007E-2</c:v>
                </c:pt>
                <c:pt idx="29" formatCode="0%">
                  <c:v>7.5800000000000006E-2</c:v>
                </c:pt>
                <c:pt idx="30" formatCode="0%">
                  <c:v>5.0499999999999996E-2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476-4AAD-A352-7985F2F5AD26}"/>
            </c:ext>
          </c:extLst>
        </c:ser>
        <c:ser>
          <c:idx val="3"/>
          <c:order val="3"/>
          <c:tx>
            <c:strRef>
              <c:f>tables!$H$485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817-48CC-80DD-7F188AFFD4D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476-4AAD-A352-7985F2F5AD2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476-4AAD-A352-7985F2F5AD2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476-4AAD-A352-7985F2F5AD2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476-4AAD-A352-7985F2F5AD2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476-4AAD-A352-7985F2F5AD2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476-4AAD-A352-7985F2F5AD2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476-4AAD-A352-7985F2F5AD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tables!$I$485:$AM$485</c:f>
              <c:numCache>
                <c:formatCode>General</c:formatCode>
                <c:ptCount val="31"/>
                <c:pt idx="0" formatCode="#,#00%">
                  <c:v>8.0600000000000005E-2</c:v>
                </c:pt>
                <c:pt idx="2" formatCode="0%">
                  <c:v>6.1699999999999998E-2</c:v>
                </c:pt>
                <c:pt idx="3" formatCode="0%">
                  <c:v>0.1636</c:v>
                </c:pt>
                <c:pt idx="5" formatCode="0%">
                  <c:v>0.1406</c:v>
                </c:pt>
                <c:pt idx="6" formatCode="0%">
                  <c:v>9.4100000000000003E-2</c:v>
                </c:pt>
                <c:pt idx="7" formatCode="0%">
                  <c:v>6.8900000000000003E-2</c:v>
                </c:pt>
                <c:pt idx="8" formatCode="0%">
                  <c:v>7.8399999999999997E-2</c:v>
                </c:pt>
                <c:pt idx="9" formatCode="0%">
                  <c:v>3.0800000000000001E-2</c:v>
                </c:pt>
                <c:pt idx="11" formatCode="0%">
                  <c:v>9.0200000000000002E-2</c:v>
                </c:pt>
                <c:pt idx="12" formatCode="0%">
                  <c:v>7.3300000000000004E-2</c:v>
                </c:pt>
                <c:pt idx="13" formatCode="0%">
                  <c:v>5.5399999999999998E-2</c:v>
                </c:pt>
                <c:pt idx="15" formatCode="0%">
                  <c:v>8.6199999999999999E-2</c:v>
                </c:pt>
                <c:pt idx="16" formatCode="0%">
                  <c:v>9.01E-2</c:v>
                </c:pt>
                <c:pt idx="17" formatCode="0%">
                  <c:v>5.6600000000000004E-2</c:v>
                </c:pt>
                <c:pt idx="18" formatCode="0%">
                  <c:v>8.5099999999999995E-2</c:v>
                </c:pt>
                <c:pt idx="19" formatCode="0%">
                  <c:v>5.2600000000000001E-2</c:v>
                </c:pt>
                <c:pt idx="21" formatCode="0%">
                  <c:v>8.2500000000000004E-2</c:v>
                </c:pt>
                <c:pt idx="22" formatCode="0%">
                  <c:v>7.2300000000000003E-2</c:v>
                </c:pt>
                <c:pt idx="23" formatCode="0%">
                  <c:v>8.4600000000000009E-2</c:v>
                </c:pt>
                <c:pt idx="24" formatCode="0%">
                  <c:v>8.8599999999999998E-2</c:v>
                </c:pt>
                <c:pt idx="26" formatCode="0%">
                  <c:v>6.1900000000000004E-2</c:v>
                </c:pt>
                <c:pt idx="27" formatCode="0%">
                  <c:v>9.4899999999999998E-2</c:v>
                </c:pt>
                <c:pt idx="29" formatCode="0%">
                  <c:v>6.3899999999999998E-2</c:v>
                </c:pt>
                <c:pt idx="30" formatCode="0%">
                  <c:v>8.9399999999999993E-2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1476-4AAD-A352-7985F2F5AD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413600"/>
        <c:axId val="353415168"/>
      </c:barChart>
      <c:catAx>
        <c:axId val="35341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415168"/>
        <c:crosses val="autoZero"/>
        <c:auto val="1"/>
        <c:lblAlgn val="ctr"/>
        <c:lblOffset val="100"/>
        <c:noMultiLvlLbl val="0"/>
      </c:catAx>
      <c:valAx>
        <c:axId val="3534151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41360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 media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tables!$D$487</c:f>
              <c:strCache>
                <c:ptCount val="1"/>
                <c:pt idx="0">
                  <c:v>I media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3421-4CAC-8B7F-6EBAC6E2562B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3421-4CAC-8B7F-6EBAC6E2562B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3421-4CAC-8B7F-6EBAC6E2562B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3421-4CAC-8B7F-6EBAC6E2562B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3421-4CAC-8B7F-6EBAC6E2562B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3421-4CAC-8B7F-6EBAC6E2562B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3421-4CAC-8B7F-6EBAC6E2562B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3421-4CAC-8B7F-6EBAC6E2562B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3421-4CAC-8B7F-6EBAC6E2562B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3421-4CAC-8B7F-6EBAC6E2562B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3421-4CAC-8B7F-6EBAC6E2562B}"/>
              </c:ext>
            </c:extLst>
          </c:dPt>
          <c:dLbls>
            <c:dLbl>
              <c:idx val="3"/>
              <c:layout>
                <c:manualLayout>
                  <c:x val="3.6126104884521747E-2"/>
                  <c:y val="-1.16723253629993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21-4CAC-8B7F-6EBAC6E2562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tables!$F$487:$F$490</c:f>
              <c:strCache>
                <c:ptCount val="4"/>
                <c:pt idx="0">
                  <c:v>voti 1-5</c:v>
                </c:pt>
                <c:pt idx="1">
                  <c:v>voti 6-7</c:v>
                </c:pt>
                <c:pt idx="2">
                  <c:v>voti 8-10</c:v>
                </c:pt>
                <c:pt idx="3">
                  <c:v>non so</c:v>
                </c:pt>
              </c:strCache>
            </c:strRef>
          </c:cat>
          <c:val>
            <c:numRef>
              <c:f>tables!$G$487:$G$490</c:f>
              <c:numCache>
                <c:formatCode>#,#00%</c:formatCode>
                <c:ptCount val="4"/>
                <c:pt idx="0">
                  <c:v>0.76650000000000007</c:v>
                </c:pt>
                <c:pt idx="1">
                  <c:v>0.1646</c:v>
                </c:pt>
                <c:pt idx="2">
                  <c:v>6.2699999999999992E-2</c:v>
                </c:pt>
                <c:pt idx="3">
                  <c:v>6.1999999999999998E-3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421-4CAC-8B7F-6EBAC6E256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 media</a:t>
            </a:r>
          </a:p>
        </c:rich>
      </c:tx>
      <c:layout>
        <c:manualLayout>
          <c:xMode val="edge"/>
          <c:yMode val="edge"/>
          <c:x val="0.4638685605541783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tables!$H$487</c:f>
              <c:strCache>
                <c:ptCount val="1"/>
                <c:pt idx="0">
                  <c:v>voti 1-5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3C7-4E7C-883D-389DED1F1B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C7-41C1-BD1F-515A171DB0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C7-41C1-BD1F-515A171DB01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C7-41C1-BD1F-515A171DB01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C7-41C1-BD1F-515A171DB01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C7-41C1-BD1F-515A171DB01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C7-41C1-BD1F-515A171DB01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C7-41C1-BD1F-515A171DB01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tables!$I$487:$AM$487</c:f>
              <c:numCache>
                <c:formatCode>General</c:formatCode>
                <c:ptCount val="31"/>
                <c:pt idx="0" formatCode="#,#00%">
                  <c:v>0.76650000000000007</c:v>
                </c:pt>
                <c:pt idx="2" formatCode="0%">
                  <c:v>0.7802</c:v>
                </c:pt>
                <c:pt idx="3" formatCode="0%">
                  <c:v>0.70629999999999993</c:v>
                </c:pt>
                <c:pt idx="5" formatCode="0%">
                  <c:v>0.86980000000000002</c:v>
                </c:pt>
                <c:pt idx="6" formatCode="0%">
                  <c:v>0.77349999999999997</c:v>
                </c:pt>
                <c:pt idx="7" formatCode="0%">
                  <c:v>0.73159999999999992</c:v>
                </c:pt>
                <c:pt idx="8" formatCode="0%">
                  <c:v>0.75629999999999997</c:v>
                </c:pt>
                <c:pt idx="9" formatCode="0%">
                  <c:v>0.74870000000000003</c:v>
                </c:pt>
                <c:pt idx="11" formatCode="0%">
                  <c:v>0.76749999999999996</c:v>
                </c:pt>
                <c:pt idx="12" formatCode="0%">
                  <c:v>0.78879999999999995</c:v>
                </c:pt>
                <c:pt idx="13" formatCode="0%">
                  <c:v>0.74540000000000006</c:v>
                </c:pt>
                <c:pt idx="15" formatCode="0%">
                  <c:v>0.74140000000000006</c:v>
                </c:pt>
                <c:pt idx="16" formatCode="0%">
                  <c:v>0.7722</c:v>
                </c:pt>
                <c:pt idx="17" formatCode="0%">
                  <c:v>0.79249999999999998</c:v>
                </c:pt>
                <c:pt idx="18" formatCode="0%">
                  <c:v>0.74470000000000003</c:v>
                </c:pt>
                <c:pt idx="19" formatCode="0%">
                  <c:v>0.71430000000000005</c:v>
                </c:pt>
                <c:pt idx="21" formatCode="0%">
                  <c:v>0.78010000000000002</c:v>
                </c:pt>
                <c:pt idx="22" formatCode="0%">
                  <c:v>0.76379999999999992</c:v>
                </c:pt>
                <c:pt idx="23" formatCode="0%">
                  <c:v>0.78680000000000005</c:v>
                </c:pt>
                <c:pt idx="24" formatCode="0%">
                  <c:v>0.72150000000000003</c:v>
                </c:pt>
                <c:pt idx="26" formatCode="0%">
                  <c:v>0.76349999999999996</c:v>
                </c:pt>
                <c:pt idx="27" formatCode="0%">
                  <c:v>0.76890000000000003</c:v>
                </c:pt>
                <c:pt idx="29" formatCode="0%">
                  <c:v>0.76650000000000007</c:v>
                </c:pt>
                <c:pt idx="30" formatCode="0%">
                  <c:v>0.76659999999999995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C7-41C1-BD1F-515A171DB01A}"/>
            </c:ext>
          </c:extLst>
        </c:ser>
        <c:ser>
          <c:idx val="1"/>
          <c:order val="1"/>
          <c:tx>
            <c:strRef>
              <c:f>tables!$H$488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3C7-4E7C-883D-389DED1F1B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C7-41C1-BD1F-515A171DB0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C7-41C1-BD1F-515A171DB01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C7-41C1-BD1F-515A171DB01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C7-41C1-BD1F-515A171DB01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9C7-41C1-BD1F-515A171DB01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C7-41C1-BD1F-515A171DB01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9C7-41C1-BD1F-515A171DB01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tables!$I$488:$AM$488</c:f>
              <c:numCache>
                <c:formatCode>General</c:formatCode>
                <c:ptCount val="31"/>
                <c:pt idx="0" formatCode="#,#00%">
                  <c:v>0.1646</c:v>
                </c:pt>
                <c:pt idx="2" formatCode="0%">
                  <c:v>0.153</c:v>
                </c:pt>
                <c:pt idx="3" formatCode="0%">
                  <c:v>0.21559999999999999</c:v>
                </c:pt>
                <c:pt idx="5" formatCode="0%">
                  <c:v>0.1042</c:v>
                </c:pt>
                <c:pt idx="6" formatCode="0%">
                  <c:v>0.16719999999999999</c:v>
                </c:pt>
                <c:pt idx="7" formatCode="0%">
                  <c:v>0.18530000000000002</c:v>
                </c:pt>
                <c:pt idx="8" formatCode="0%">
                  <c:v>0.16250000000000001</c:v>
                </c:pt>
                <c:pt idx="9" formatCode="0%">
                  <c:v>0.17949999999999999</c:v>
                </c:pt>
                <c:pt idx="11" formatCode="0%">
                  <c:v>0.16350000000000001</c:v>
                </c:pt>
                <c:pt idx="12" formatCode="0%">
                  <c:v>0.1595</c:v>
                </c:pt>
                <c:pt idx="13" formatCode="0%">
                  <c:v>0.16969999999999999</c:v>
                </c:pt>
                <c:pt idx="15" formatCode="0%">
                  <c:v>0.1638</c:v>
                </c:pt>
                <c:pt idx="16" formatCode="0%">
                  <c:v>0.16089999999999999</c:v>
                </c:pt>
                <c:pt idx="17" formatCode="0%">
                  <c:v>0.17920000000000003</c:v>
                </c:pt>
                <c:pt idx="18" formatCode="0%">
                  <c:v>0.18090000000000001</c:v>
                </c:pt>
                <c:pt idx="19" formatCode="0%">
                  <c:v>0.20300000000000001</c:v>
                </c:pt>
                <c:pt idx="21" formatCode="0%">
                  <c:v>0.15010000000000001</c:v>
                </c:pt>
                <c:pt idx="22" formatCode="0%">
                  <c:v>0.17449999999999999</c:v>
                </c:pt>
                <c:pt idx="23" formatCode="0%">
                  <c:v>0.13970000000000002</c:v>
                </c:pt>
                <c:pt idx="24" formatCode="0%">
                  <c:v>0.20250000000000001</c:v>
                </c:pt>
                <c:pt idx="26" formatCode="0%">
                  <c:v>0.16510000000000002</c:v>
                </c:pt>
                <c:pt idx="27" formatCode="0%">
                  <c:v>0.16420000000000001</c:v>
                </c:pt>
                <c:pt idx="29" formatCode="0%">
                  <c:v>0.16170000000000001</c:v>
                </c:pt>
                <c:pt idx="30" formatCode="0%">
                  <c:v>0.1661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9C7-41C1-BD1F-515A171DB01A}"/>
            </c:ext>
          </c:extLst>
        </c:ser>
        <c:ser>
          <c:idx val="2"/>
          <c:order val="2"/>
          <c:tx>
            <c:strRef>
              <c:f>tables!$H$489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3C7-4E7C-883D-389DED1F1B6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9C7-41C1-BD1F-515A171DB0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9C7-41C1-BD1F-515A171DB0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9C7-41C1-BD1F-515A171DB01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9C7-41C1-BD1F-515A171DB01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9C7-41C1-BD1F-515A171DB01A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9C7-41C1-BD1F-515A171DB01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9C7-41C1-BD1F-515A171DB01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9C7-41C1-BD1F-515A171DB01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9C7-41C1-BD1F-515A171DB01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tables!$I$489:$AM$489</c:f>
              <c:numCache>
                <c:formatCode>General</c:formatCode>
                <c:ptCount val="31"/>
                <c:pt idx="0" formatCode="#,#00%">
                  <c:v>6.2699999999999992E-2</c:v>
                </c:pt>
                <c:pt idx="2" formatCode="0%">
                  <c:v>6.1699999999999998E-2</c:v>
                </c:pt>
                <c:pt idx="3" formatCode="0%">
                  <c:v>6.6900000000000001E-2</c:v>
                </c:pt>
                <c:pt idx="5" formatCode="0%">
                  <c:v>1.04E-2</c:v>
                </c:pt>
                <c:pt idx="6" formatCode="0%">
                  <c:v>5.2300000000000006E-2</c:v>
                </c:pt>
                <c:pt idx="7" formatCode="0%">
                  <c:v>8.3100000000000007E-2</c:v>
                </c:pt>
                <c:pt idx="8" formatCode="0%">
                  <c:v>7.2800000000000004E-2</c:v>
                </c:pt>
                <c:pt idx="9" formatCode="0%">
                  <c:v>6.6699999999999995E-2</c:v>
                </c:pt>
                <c:pt idx="11" formatCode="0%">
                  <c:v>6.1600000000000002E-2</c:v>
                </c:pt>
                <c:pt idx="12" formatCode="0%">
                  <c:v>5.1699999999999996E-2</c:v>
                </c:pt>
                <c:pt idx="13" formatCode="0%">
                  <c:v>7.7499999999999999E-2</c:v>
                </c:pt>
                <c:pt idx="15" formatCode="0%">
                  <c:v>7.7600000000000002E-2</c:v>
                </c:pt>
                <c:pt idx="16" formatCode="0%">
                  <c:v>6.0499999999999998E-2</c:v>
                </c:pt>
                <c:pt idx="17" formatCode="0%">
                  <c:v>2.8300000000000002E-2</c:v>
                </c:pt>
                <c:pt idx="18" formatCode="0%">
                  <c:v>7.4499999999999997E-2</c:v>
                </c:pt>
                <c:pt idx="19" formatCode="0%">
                  <c:v>7.5199999999999989E-2</c:v>
                </c:pt>
                <c:pt idx="21" formatCode="0%">
                  <c:v>6.5500000000000003E-2</c:v>
                </c:pt>
                <c:pt idx="22" formatCode="0%">
                  <c:v>5.3200000000000004E-2</c:v>
                </c:pt>
                <c:pt idx="23" formatCode="0%">
                  <c:v>6.9900000000000004E-2</c:v>
                </c:pt>
                <c:pt idx="24" formatCode="0%">
                  <c:v>6.7500000000000004E-2</c:v>
                </c:pt>
                <c:pt idx="26" formatCode="0%">
                  <c:v>6.5099999999999991E-2</c:v>
                </c:pt>
                <c:pt idx="27" formatCode="0%">
                  <c:v>6.08E-2</c:v>
                </c:pt>
                <c:pt idx="29" formatCode="0%">
                  <c:v>6.7900000000000002E-2</c:v>
                </c:pt>
                <c:pt idx="30" formatCode="0%">
                  <c:v>5.9900000000000002E-2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E9C7-41C1-BD1F-515A171DB01A}"/>
            </c:ext>
          </c:extLst>
        </c:ser>
        <c:ser>
          <c:idx val="3"/>
          <c:order val="3"/>
          <c:tx>
            <c:strRef>
              <c:f>tables!$H$490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tables!$I$490:$AM$490</c:f>
              <c:numCache>
                <c:formatCode>General</c:formatCode>
                <c:ptCount val="31"/>
                <c:pt idx="0" formatCode="#,#00%">
                  <c:v>6.1999999999999998E-3</c:v>
                </c:pt>
                <c:pt idx="2" formatCode="0%">
                  <c:v>5.1000000000000004E-3</c:v>
                </c:pt>
                <c:pt idx="3" formatCode="0%">
                  <c:v>1.1200000000000002E-2</c:v>
                </c:pt>
                <c:pt idx="5" formatCode="0%">
                  <c:v>1.5600000000000001E-2</c:v>
                </c:pt>
                <c:pt idx="6" formatCode="0%">
                  <c:v>6.9999999999999993E-3</c:v>
                </c:pt>
                <c:pt idx="7" formatCode="0%">
                  <c:v>0</c:v>
                </c:pt>
                <c:pt idx="8" formatCode="0%">
                  <c:v>8.3999999999999995E-3</c:v>
                </c:pt>
                <c:pt idx="9" formatCode="0%">
                  <c:v>5.1000000000000004E-3</c:v>
                </c:pt>
                <c:pt idx="11" formatCode="0%">
                  <c:v>7.4000000000000003E-3</c:v>
                </c:pt>
                <c:pt idx="12" formatCode="0%">
                  <c:v>0</c:v>
                </c:pt>
                <c:pt idx="13" formatCode="0%">
                  <c:v>7.4000000000000003E-3</c:v>
                </c:pt>
                <c:pt idx="15" formatCode="0%">
                  <c:v>1.72E-2</c:v>
                </c:pt>
                <c:pt idx="16" formatCode="0%">
                  <c:v>6.4000000000000003E-3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7.4999999999999997E-3</c:v>
                </c:pt>
                <c:pt idx="21" formatCode="0%">
                  <c:v>4.1999999999999997E-3</c:v>
                </c:pt>
                <c:pt idx="22" formatCode="0%">
                  <c:v>8.5000000000000006E-3</c:v>
                </c:pt>
                <c:pt idx="23" formatCode="0%">
                  <c:v>3.7000000000000002E-3</c:v>
                </c:pt>
                <c:pt idx="24" formatCode="0%">
                  <c:v>8.3999999999999995E-3</c:v>
                </c:pt>
                <c:pt idx="26" formatCode="0%">
                  <c:v>6.3E-3</c:v>
                </c:pt>
                <c:pt idx="27" formatCode="0%">
                  <c:v>6.0999999999999995E-3</c:v>
                </c:pt>
                <c:pt idx="29" formatCode="0%">
                  <c:v>4.0000000000000001E-3</c:v>
                </c:pt>
                <c:pt idx="30" formatCode="0%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E9C7-41C1-BD1F-515A171DB0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414384"/>
        <c:axId val="353417912"/>
      </c:barChart>
      <c:catAx>
        <c:axId val="353414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417912"/>
        <c:crosses val="autoZero"/>
        <c:auto val="1"/>
        <c:lblAlgn val="ctr"/>
        <c:lblOffset val="100"/>
        <c:noMultiLvlLbl val="0"/>
      </c:catAx>
      <c:valAx>
        <c:axId val="35341791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41438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Le aziende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tables!$D$492</c:f>
              <c:strCache>
                <c:ptCount val="1"/>
                <c:pt idx="0">
                  <c:v>Le aziende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B741-4928-BF50-045405CF65E0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B741-4928-BF50-045405CF65E0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B741-4928-BF50-045405CF65E0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B741-4928-BF50-045405CF65E0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B741-4928-BF50-045405CF65E0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B741-4928-BF50-045405CF65E0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B741-4928-BF50-045405CF65E0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B741-4928-BF50-045405CF65E0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B741-4928-BF50-045405CF65E0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B741-4928-BF50-045405CF65E0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B741-4928-BF50-045405CF65E0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41-4928-BF50-045405CF65E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tables!$F$492:$F$495</c:f>
              <c:strCache>
                <c:ptCount val="4"/>
                <c:pt idx="0">
                  <c:v>voti 1-5</c:v>
                </c:pt>
                <c:pt idx="1">
                  <c:v>voti 6-7</c:v>
                </c:pt>
                <c:pt idx="2">
                  <c:v>voti 8-10</c:v>
                </c:pt>
                <c:pt idx="3">
                  <c:v>non so</c:v>
                </c:pt>
              </c:strCache>
            </c:strRef>
          </c:cat>
          <c:val>
            <c:numRef>
              <c:f>tables!$G$492:$G$495</c:f>
              <c:numCache>
                <c:formatCode>#,#00%</c:formatCode>
                <c:ptCount val="4"/>
                <c:pt idx="0">
                  <c:v>7.9899999999999999E-2</c:v>
                </c:pt>
                <c:pt idx="1">
                  <c:v>0.26170000000000004</c:v>
                </c:pt>
                <c:pt idx="2">
                  <c:v>0.62259999999999993</c:v>
                </c:pt>
                <c:pt idx="3">
                  <c:v>3.5799999999999998E-2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741-4928-BF50-045405CF65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Le aziende</a:t>
            </a:r>
          </a:p>
        </c:rich>
      </c:tx>
      <c:layout>
        <c:manualLayout>
          <c:xMode val="edge"/>
          <c:yMode val="edge"/>
          <c:x val="0.45040140775326859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tables!$H$492</c:f>
              <c:strCache>
                <c:ptCount val="1"/>
                <c:pt idx="0">
                  <c:v>voti 1-5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5E8-4BAD-962F-72D92F27D4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DE-4D11-94E8-ACAEA3B127B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ADE-4D11-94E8-ACAEA3B127B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DE-4D11-94E8-ACAEA3B127B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ADE-4D11-94E8-ACAEA3B127B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ADE-4D11-94E8-ACAEA3B127B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ADE-4D11-94E8-ACAEA3B127B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ADE-4D11-94E8-ACAEA3B127B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ADE-4D11-94E8-ACAEA3B127B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tables!$I$492:$AM$492</c:f>
              <c:numCache>
                <c:formatCode>General</c:formatCode>
                <c:ptCount val="31"/>
                <c:pt idx="0" formatCode="#,#00%">
                  <c:v>7.9899999999999999E-2</c:v>
                </c:pt>
                <c:pt idx="2" formatCode="0%">
                  <c:v>7.7800000000000008E-2</c:v>
                </c:pt>
                <c:pt idx="3" formatCode="0%">
                  <c:v>8.9200000000000002E-2</c:v>
                </c:pt>
                <c:pt idx="5" formatCode="0%">
                  <c:v>0.1042</c:v>
                </c:pt>
                <c:pt idx="6" formatCode="0%">
                  <c:v>8.0100000000000005E-2</c:v>
                </c:pt>
                <c:pt idx="7" formatCode="0%">
                  <c:v>7.1300000000000002E-2</c:v>
                </c:pt>
                <c:pt idx="8" formatCode="0%">
                  <c:v>7.2800000000000004E-2</c:v>
                </c:pt>
                <c:pt idx="9" formatCode="0%">
                  <c:v>8.72E-2</c:v>
                </c:pt>
                <c:pt idx="11" formatCode="0%">
                  <c:v>6.5799999999999997E-2</c:v>
                </c:pt>
                <c:pt idx="12" formatCode="0%">
                  <c:v>9.0500000000000011E-2</c:v>
                </c:pt>
                <c:pt idx="13" formatCode="0%">
                  <c:v>0.11810000000000001</c:v>
                </c:pt>
                <c:pt idx="15" formatCode="0%">
                  <c:v>2.5899999999999999E-2</c:v>
                </c:pt>
                <c:pt idx="16" formatCode="0%">
                  <c:v>7.2099999999999997E-2</c:v>
                </c:pt>
                <c:pt idx="17" formatCode="0%">
                  <c:v>6.6000000000000003E-2</c:v>
                </c:pt>
                <c:pt idx="18" formatCode="0%">
                  <c:v>8.5099999999999995E-2</c:v>
                </c:pt>
                <c:pt idx="19" formatCode="0%">
                  <c:v>0.15789999999999998</c:v>
                </c:pt>
                <c:pt idx="21" formatCode="0%">
                  <c:v>7.6100000000000001E-2</c:v>
                </c:pt>
                <c:pt idx="22" formatCode="0%">
                  <c:v>8.09E-2</c:v>
                </c:pt>
                <c:pt idx="23" formatCode="0%">
                  <c:v>6.25E-2</c:v>
                </c:pt>
                <c:pt idx="24" formatCode="0%">
                  <c:v>0.10550000000000001</c:v>
                </c:pt>
                <c:pt idx="26" formatCode="0%">
                  <c:v>8.5699999999999998E-2</c:v>
                </c:pt>
                <c:pt idx="27" formatCode="0%">
                  <c:v>7.5399999999999995E-2</c:v>
                </c:pt>
                <c:pt idx="29" formatCode="0%">
                  <c:v>9.1799999999999993E-2</c:v>
                </c:pt>
                <c:pt idx="30" formatCode="0%">
                  <c:v>7.3599999999999999E-2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ADE-4D11-94E8-ACAEA3B127B5}"/>
            </c:ext>
          </c:extLst>
        </c:ser>
        <c:ser>
          <c:idx val="1"/>
          <c:order val="1"/>
          <c:tx>
            <c:strRef>
              <c:f>tables!$H$493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5E8-4BAD-962F-72D92F27D4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ADE-4D11-94E8-ACAEA3B127B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ADE-4D11-94E8-ACAEA3B127B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ADE-4D11-94E8-ACAEA3B127B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ADE-4D11-94E8-ACAEA3B127B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ADE-4D11-94E8-ACAEA3B127B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ADE-4D11-94E8-ACAEA3B127B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ADE-4D11-94E8-ACAEA3B127B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tables!$I$493:$AM$493</c:f>
              <c:numCache>
                <c:formatCode>General</c:formatCode>
                <c:ptCount val="31"/>
                <c:pt idx="0" formatCode="#,#00%">
                  <c:v>0.26170000000000004</c:v>
                </c:pt>
                <c:pt idx="2" formatCode="0%">
                  <c:v>0.26039999999999996</c:v>
                </c:pt>
                <c:pt idx="3" formatCode="0%">
                  <c:v>0.26769999999999999</c:v>
                </c:pt>
                <c:pt idx="5" formatCode="0%">
                  <c:v>0.23440000000000003</c:v>
                </c:pt>
                <c:pt idx="6" formatCode="0%">
                  <c:v>0.29969999999999997</c:v>
                </c:pt>
                <c:pt idx="7" formatCode="0%">
                  <c:v>0.23039999999999999</c:v>
                </c:pt>
                <c:pt idx="8" formatCode="0%">
                  <c:v>0.26050000000000001</c:v>
                </c:pt>
                <c:pt idx="9" formatCode="0%">
                  <c:v>0.30260000000000004</c:v>
                </c:pt>
                <c:pt idx="11" formatCode="0%">
                  <c:v>0.24629999999999999</c:v>
                </c:pt>
                <c:pt idx="12" formatCode="0%">
                  <c:v>0.31030000000000002</c:v>
                </c:pt>
                <c:pt idx="13" formatCode="0%">
                  <c:v>0.26940000000000003</c:v>
                </c:pt>
                <c:pt idx="15" formatCode="0%">
                  <c:v>0.25</c:v>
                </c:pt>
                <c:pt idx="16" formatCode="0%">
                  <c:v>0.24199999999999999</c:v>
                </c:pt>
                <c:pt idx="17" formatCode="0%">
                  <c:v>0.33020000000000005</c:v>
                </c:pt>
                <c:pt idx="18" formatCode="0%">
                  <c:v>0.3085</c:v>
                </c:pt>
                <c:pt idx="19" formatCode="0%">
                  <c:v>0.26319999999999999</c:v>
                </c:pt>
                <c:pt idx="21" formatCode="0%">
                  <c:v>0.27060000000000001</c:v>
                </c:pt>
                <c:pt idx="22" formatCode="0%">
                  <c:v>0.25739999999999996</c:v>
                </c:pt>
                <c:pt idx="23" formatCode="0%">
                  <c:v>0.23530000000000001</c:v>
                </c:pt>
                <c:pt idx="24" formatCode="0%">
                  <c:v>0.28270000000000001</c:v>
                </c:pt>
                <c:pt idx="26" formatCode="0%">
                  <c:v>0.2762</c:v>
                </c:pt>
                <c:pt idx="27" formatCode="0%">
                  <c:v>0.25059999999999999</c:v>
                </c:pt>
                <c:pt idx="29" formatCode="0%">
                  <c:v>0.3014</c:v>
                </c:pt>
                <c:pt idx="30" formatCode="0%">
                  <c:v>0.24079999999999999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ADE-4D11-94E8-ACAEA3B127B5}"/>
            </c:ext>
          </c:extLst>
        </c:ser>
        <c:ser>
          <c:idx val="2"/>
          <c:order val="2"/>
          <c:tx>
            <c:strRef>
              <c:f>tables!$H$494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8.356545961002786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E8-4BAD-962F-72D92F27D4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ADE-4D11-94E8-ACAEA3B127B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ADE-4D11-94E8-ACAEA3B127B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ADE-4D11-94E8-ACAEA3B127B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ADE-4D11-94E8-ACAEA3B127B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ADE-4D11-94E8-ACAEA3B127B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ADE-4D11-94E8-ACAEA3B127B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ADE-4D11-94E8-ACAEA3B127B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tables!$I$494:$AM$494</c:f>
              <c:numCache>
                <c:formatCode>General</c:formatCode>
                <c:ptCount val="31"/>
                <c:pt idx="0" formatCode="#,#00%">
                  <c:v>0.62259999999999993</c:v>
                </c:pt>
                <c:pt idx="2" formatCode="0%">
                  <c:v>0.63229999999999997</c:v>
                </c:pt>
                <c:pt idx="3" formatCode="0%">
                  <c:v>0.57989999999999997</c:v>
                </c:pt>
                <c:pt idx="5" formatCode="0%">
                  <c:v>0.61980000000000002</c:v>
                </c:pt>
                <c:pt idx="6" formatCode="0%">
                  <c:v>0.58540000000000003</c:v>
                </c:pt>
                <c:pt idx="7" formatCode="0%">
                  <c:v>0.67220000000000002</c:v>
                </c:pt>
                <c:pt idx="8" formatCode="0%">
                  <c:v>0.61899999999999999</c:v>
                </c:pt>
                <c:pt idx="9" formatCode="0%">
                  <c:v>0.57950000000000002</c:v>
                </c:pt>
                <c:pt idx="11" formatCode="0%">
                  <c:v>0.65180000000000005</c:v>
                </c:pt>
                <c:pt idx="12" formatCode="0%">
                  <c:v>0.56030000000000002</c:v>
                </c:pt>
                <c:pt idx="13" formatCode="0%">
                  <c:v>0.57930000000000004</c:v>
                </c:pt>
                <c:pt idx="15" formatCode="0%">
                  <c:v>0.6552</c:v>
                </c:pt>
                <c:pt idx="16" formatCode="0%">
                  <c:v>0.65510000000000002</c:v>
                </c:pt>
                <c:pt idx="17" formatCode="0%">
                  <c:v>0.6038</c:v>
                </c:pt>
                <c:pt idx="18" formatCode="0%">
                  <c:v>0.53189999999999993</c:v>
                </c:pt>
                <c:pt idx="19" formatCode="0%">
                  <c:v>0.54890000000000005</c:v>
                </c:pt>
                <c:pt idx="21" formatCode="0%">
                  <c:v>0.61950000000000005</c:v>
                </c:pt>
                <c:pt idx="22" formatCode="0%">
                  <c:v>0.62130000000000007</c:v>
                </c:pt>
                <c:pt idx="23" formatCode="0%">
                  <c:v>0.65810000000000002</c:v>
                </c:pt>
                <c:pt idx="24" formatCode="0%">
                  <c:v>0.5907</c:v>
                </c:pt>
                <c:pt idx="26" formatCode="0%">
                  <c:v>0.60159999999999991</c:v>
                </c:pt>
                <c:pt idx="27" formatCode="0%">
                  <c:v>0.63869999999999993</c:v>
                </c:pt>
                <c:pt idx="29" formatCode="0%">
                  <c:v>0.57090000000000007</c:v>
                </c:pt>
                <c:pt idx="30" formatCode="0%">
                  <c:v>0.64980000000000004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ADE-4D11-94E8-ACAEA3B127B5}"/>
            </c:ext>
          </c:extLst>
        </c:ser>
        <c:ser>
          <c:idx val="3"/>
          <c:order val="3"/>
          <c:tx>
            <c:strRef>
              <c:f>tables!$H$495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5E8-4BAD-962F-72D92F27D41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ADE-4D11-94E8-ACAEA3B127B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ADE-4D11-94E8-ACAEA3B127B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ADE-4D11-94E8-ACAEA3B127B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ADE-4D11-94E8-ACAEA3B127B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ADE-4D11-94E8-ACAEA3B127B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ADE-4D11-94E8-ACAEA3B127B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ADE-4D11-94E8-ACAEA3B127B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ADE-4D11-94E8-ACAEA3B127B5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ADE-4D11-94E8-ACAEA3B127B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ADE-4D11-94E8-ACAEA3B127B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ADE-4D11-94E8-ACAEA3B127B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tables!$I$495:$AM$495</c:f>
              <c:numCache>
                <c:formatCode>General</c:formatCode>
                <c:ptCount val="31"/>
                <c:pt idx="0" formatCode="#,#00%">
                  <c:v>3.5799999999999998E-2</c:v>
                </c:pt>
                <c:pt idx="2" formatCode="0%">
                  <c:v>2.9600000000000001E-2</c:v>
                </c:pt>
                <c:pt idx="3" formatCode="0%">
                  <c:v>6.3200000000000006E-2</c:v>
                </c:pt>
                <c:pt idx="5" formatCode="0%">
                  <c:v>4.1700000000000001E-2</c:v>
                </c:pt>
                <c:pt idx="6" formatCode="0%">
                  <c:v>3.4799999999999998E-2</c:v>
                </c:pt>
                <c:pt idx="7" formatCode="0%">
                  <c:v>2.6099999999999998E-2</c:v>
                </c:pt>
                <c:pt idx="8" formatCode="0%">
                  <c:v>4.7599999999999996E-2</c:v>
                </c:pt>
                <c:pt idx="9" formatCode="0%">
                  <c:v>3.0800000000000001E-2</c:v>
                </c:pt>
                <c:pt idx="11" formatCode="0%">
                  <c:v>3.61E-2</c:v>
                </c:pt>
                <c:pt idx="12" formatCode="0%">
                  <c:v>3.8800000000000001E-2</c:v>
                </c:pt>
                <c:pt idx="13" formatCode="0%">
                  <c:v>3.32E-2</c:v>
                </c:pt>
                <c:pt idx="15" formatCode="0%">
                  <c:v>6.9000000000000006E-2</c:v>
                </c:pt>
                <c:pt idx="16" formatCode="0%">
                  <c:v>3.0899999999999997E-2</c:v>
                </c:pt>
                <c:pt idx="17" formatCode="0%">
                  <c:v>0</c:v>
                </c:pt>
                <c:pt idx="18" formatCode="0%">
                  <c:v>7.4499999999999997E-2</c:v>
                </c:pt>
                <c:pt idx="19" formatCode="0%">
                  <c:v>3.0099999999999998E-2</c:v>
                </c:pt>
                <c:pt idx="21" formatCode="0%">
                  <c:v>3.3799999999999997E-2</c:v>
                </c:pt>
                <c:pt idx="22" formatCode="0%">
                  <c:v>4.0399999999999998E-2</c:v>
                </c:pt>
                <c:pt idx="23" formatCode="0%">
                  <c:v>4.41E-2</c:v>
                </c:pt>
                <c:pt idx="24" formatCode="0%">
                  <c:v>2.1099999999999997E-2</c:v>
                </c:pt>
                <c:pt idx="26" formatCode="0%">
                  <c:v>3.6499999999999998E-2</c:v>
                </c:pt>
                <c:pt idx="27" formatCode="0%">
                  <c:v>3.5299999999999998E-2</c:v>
                </c:pt>
                <c:pt idx="29" formatCode="0%">
                  <c:v>3.5900000000000001E-2</c:v>
                </c:pt>
                <c:pt idx="30" formatCode="0%">
                  <c:v>3.5799999999999998E-2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8ADE-4D11-94E8-ACAEA3B127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412424"/>
        <c:axId val="353412816"/>
      </c:barChart>
      <c:catAx>
        <c:axId val="353412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412816"/>
        <c:crosses val="autoZero"/>
        <c:auto val="1"/>
        <c:lblAlgn val="ctr"/>
        <c:lblOffset val="100"/>
        <c:noMultiLvlLbl val="0"/>
      </c:catAx>
      <c:valAx>
        <c:axId val="35341281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41242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 sindacati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tables!$D$497</c:f>
              <c:strCache>
                <c:ptCount val="1"/>
                <c:pt idx="0">
                  <c:v>I sindacati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5845-4297-B2A3-285C7120C20E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5845-4297-B2A3-285C7120C20E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5845-4297-B2A3-285C7120C20E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5845-4297-B2A3-285C7120C20E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5845-4297-B2A3-285C7120C20E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5845-4297-B2A3-285C7120C20E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5845-4297-B2A3-285C7120C20E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5845-4297-B2A3-285C7120C20E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5845-4297-B2A3-285C7120C20E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5845-4297-B2A3-285C7120C20E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5845-4297-B2A3-285C7120C20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tables!$F$497:$F$500</c:f>
              <c:strCache>
                <c:ptCount val="4"/>
                <c:pt idx="0">
                  <c:v>voti 1-5</c:v>
                </c:pt>
                <c:pt idx="1">
                  <c:v>voti 6-7</c:v>
                </c:pt>
                <c:pt idx="2">
                  <c:v>voti 8-10</c:v>
                </c:pt>
                <c:pt idx="3">
                  <c:v>non so</c:v>
                </c:pt>
              </c:strCache>
            </c:strRef>
          </c:cat>
          <c:val>
            <c:numRef>
              <c:f>tables!$G$497:$G$500</c:f>
              <c:numCache>
                <c:formatCode>#,#00%</c:formatCode>
                <c:ptCount val="4"/>
                <c:pt idx="0">
                  <c:v>0.37670000000000003</c:v>
                </c:pt>
                <c:pt idx="1">
                  <c:v>0.1963</c:v>
                </c:pt>
                <c:pt idx="2">
                  <c:v>0.12809999999999999</c:v>
                </c:pt>
                <c:pt idx="3">
                  <c:v>0.2989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845-4297-B2A3-285C7120C2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 sindacati</a:t>
            </a:r>
          </a:p>
        </c:rich>
      </c:tx>
      <c:layout>
        <c:manualLayout>
          <c:xMode val="edge"/>
          <c:yMode val="edge"/>
          <c:x val="0.45072987489475419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tables!$H$497</c:f>
              <c:strCache>
                <c:ptCount val="1"/>
                <c:pt idx="0">
                  <c:v>voti 1-5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A92-4548-9114-A8434480B7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18-40CA-8D6E-221F24C894E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18-40CA-8D6E-221F24C894E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18-40CA-8D6E-221F24C894E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18-40CA-8D6E-221F24C894E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18-40CA-8D6E-221F24C894E0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18-40CA-8D6E-221F24C894E0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18-40CA-8D6E-221F24C894E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tables!$I$497:$AM$497</c:f>
              <c:numCache>
                <c:formatCode>General</c:formatCode>
                <c:ptCount val="31"/>
                <c:pt idx="0" formatCode="#,#00%">
                  <c:v>0.37670000000000003</c:v>
                </c:pt>
                <c:pt idx="2" formatCode="0%">
                  <c:v>0.38290000000000002</c:v>
                </c:pt>
                <c:pt idx="3" formatCode="0%">
                  <c:v>0.34939999999999999</c:v>
                </c:pt>
                <c:pt idx="5" formatCode="0%">
                  <c:v>0.38539999999999996</c:v>
                </c:pt>
                <c:pt idx="6" formatCode="0%">
                  <c:v>0.38679999999999998</c:v>
                </c:pt>
                <c:pt idx="7" formatCode="0%">
                  <c:v>0.41090000000000004</c:v>
                </c:pt>
                <c:pt idx="8" formatCode="0%">
                  <c:v>0.3417</c:v>
                </c:pt>
                <c:pt idx="9" formatCode="0%">
                  <c:v>0.34360000000000002</c:v>
                </c:pt>
                <c:pt idx="11" formatCode="0%">
                  <c:v>0.36520000000000002</c:v>
                </c:pt>
                <c:pt idx="12" formatCode="0%">
                  <c:v>0.34049999999999997</c:v>
                </c:pt>
                <c:pt idx="13" formatCode="0%">
                  <c:v>0.45390000000000003</c:v>
                </c:pt>
                <c:pt idx="15" formatCode="0%">
                  <c:v>0.3448</c:v>
                </c:pt>
                <c:pt idx="16" formatCode="0%">
                  <c:v>0.36939999999999995</c:v>
                </c:pt>
                <c:pt idx="17" formatCode="0%">
                  <c:v>0.3679</c:v>
                </c:pt>
                <c:pt idx="18" formatCode="0%">
                  <c:v>0.27660000000000001</c:v>
                </c:pt>
                <c:pt idx="19" formatCode="0%">
                  <c:v>0.42859999999999998</c:v>
                </c:pt>
                <c:pt idx="21" formatCode="0%">
                  <c:v>0.37209999999999999</c:v>
                </c:pt>
                <c:pt idx="22" formatCode="0%">
                  <c:v>0.37450000000000006</c:v>
                </c:pt>
                <c:pt idx="23" formatCode="0%">
                  <c:v>0.39710000000000001</c:v>
                </c:pt>
                <c:pt idx="24" formatCode="0%">
                  <c:v>0.36709999999999998</c:v>
                </c:pt>
                <c:pt idx="26" formatCode="0%">
                  <c:v>0.39369999999999999</c:v>
                </c:pt>
                <c:pt idx="27" formatCode="0%">
                  <c:v>0.36369999999999997</c:v>
                </c:pt>
                <c:pt idx="29" formatCode="0%">
                  <c:v>0.3992</c:v>
                </c:pt>
                <c:pt idx="30" formatCode="0%">
                  <c:v>0.3649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18-40CA-8D6E-221F24C894E0}"/>
            </c:ext>
          </c:extLst>
        </c:ser>
        <c:ser>
          <c:idx val="1"/>
          <c:order val="1"/>
          <c:tx>
            <c:strRef>
              <c:f>tables!$H$498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A92-4548-9114-A8434480B7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18-40CA-8D6E-221F24C894E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18-40CA-8D6E-221F24C894E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718-40CA-8D6E-221F24C894E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718-40CA-8D6E-221F24C894E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718-40CA-8D6E-221F24C894E0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718-40CA-8D6E-221F24C894E0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718-40CA-8D6E-221F24C894E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tables!$I$498:$AM$498</c:f>
              <c:numCache>
                <c:formatCode>General</c:formatCode>
                <c:ptCount val="31"/>
                <c:pt idx="0" formatCode="#,#00%">
                  <c:v>0.1963</c:v>
                </c:pt>
                <c:pt idx="2" formatCode="0%">
                  <c:v>0.20370000000000002</c:v>
                </c:pt>
                <c:pt idx="3" formatCode="0%">
                  <c:v>0.1636</c:v>
                </c:pt>
                <c:pt idx="5" formatCode="0%">
                  <c:v>0.1875</c:v>
                </c:pt>
                <c:pt idx="6" formatCode="0%">
                  <c:v>0.1777</c:v>
                </c:pt>
                <c:pt idx="7" formatCode="0%">
                  <c:v>0.14730000000000001</c:v>
                </c:pt>
                <c:pt idx="8" formatCode="0%">
                  <c:v>0.22690000000000002</c:v>
                </c:pt>
                <c:pt idx="9" formatCode="0%">
                  <c:v>0.28210000000000002</c:v>
                </c:pt>
                <c:pt idx="11" formatCode="0%">
                  <c:v>0.18579999999999999</c:v>
                </c:pt>
                <c:pt idx="12" formatCode="0%">
                  <c:v>0.22839999999999999</c:v>
                </c:pt>
                <c:pt idx="13" formatCode="0%">
                  <c:v>0.20300000000000001</c:v>
                </c:pt>
                <c:pt idx="15" formatCode="0%">
                  <c:v>0.23280000000000001</c:v>
                </c:pt>
                <c:pt idx="16" formatCode="0%">
                  <c:v>0.17370000000000002</c:v>
                </c:pt>
                <c:pt idx="17" formatCode="0%">
                  <c:v>0.20749999999999999</c:v>
                </c:pt>
                <c:pt idx="18" formatCode="0%">
                  <c:v>0.2447</c:v>
                </c:pt>
                <c:pt idx="19" formatCode="0%">
                  <c:v>0.20300000000000001</c:v>
                </c:pt>
                <c:pt idx="21" formatCode="0%">
                  <c:v>0.18179999999999999</c:v>
                </c:pt>
                <c:pt idx="22" formatCode="0%">
                  <c:v>0.18510000000000001</c:v>
                </c:pt>
                <c:pt idx="23" formatCode="0%">
                  <c:v>0.18010000000000001</c:v>
                </c:pt>
                <c:pt idx="24" formatCode="0%">
                  <c:v>0.26579999999999998</c:v>
                </c:pt>
                <c:pt idx="26" formatCode="0%">
                  <c:v>0.2397</c:v>
                </c:pt>
                <c:pt idx="27" formatCode="0%">
                  <c:v>0.16300000000000001</c:v>
                </c:pt>
                <c:pt idx="29" formatCode="0%">
                  <c:v>0.23550000000000001</c:v>
                </c:pt>
                <c:pt idx="30" formatCode="0%">
                  <c:v>0.17559999999999998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718-40CA-8D6E-221F24C894E0}"/>
            </c:ext>
          </c:extLst>
        </c:ser>
        <c:ser>
          <c:idx val="2"/>
          <c:order val="2"/>
          <c:tx>
            <c:strRef>
              <c:f>tables!$H$499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9.7493036211699167E-3"/>
                  <c:y val="6.116207951070336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A92-4548-9114-A8434480B7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718-40CA-8D6E-221F24C894E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718-40CA-8D6E-221F24C894E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718-40CA-8D6E-221F24C894E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718-40CA-8D6E-221F24C894E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718-40CA-8D6E-221F24C894E0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718-40CA-8D6E-221F24C894E0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718-40CA-8D6E-221F24C894E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tables!$I$499:$AM$499</c:f>
              <c:numCache>
                <c:formatCode>General</c:formatCode>
                <c:ptCount val="31"/>
                <c:pt idx="0" formatCode="#,#00%">
                  <c:v>0.12809999999999999</c:v>
                </c:pt>
                <c:pt idx="2" formatCode="0%">
                  <c:v>0.1268</c:v>
                </c:pt>
                <c:pt idx="3" formatCode="0%">
                  <c:v>0.1338</c:v>
                </c:pt>
                <c:pt idx="5" formatCode="0%">
                  <c:v>7.8100000000000003E-2</c:v>
                </c:pt>
                <c:pt idx="6" formatCode="0%">
                  <c:v>0.11849999999999999</c:v>
                </c:pt>
                <c:pt idx="7" formatCode="0%">
                  <c:v>0.114</c:v>
                </c:pt>
                <c:pt idx="8" formatCode="0%">
                  <c:v>0.1709</c:v>
                </c:pt>
                <c:pt idx="9" formatCode="0%">
                  <c:v>0.14360000000000001</c:v>
                </c:pt>
                <c:pt idx="11" formatCode="0%">
                  <c:v>0.1263</c:v>
                </c:pt>
                <c:pt idx="12" formatCode="0%">
                  <c:v>0.1336</c:v>
                </c:pt>
                <c:pt idx="13" formatCode="0%">
                  <c:v>0.12920000000000001</c:v>
                </c:pt>
                <c:pt idx="15" formatCode="0%">
                  <c:v>0.1207</c:v>
                </c:pt>
                <c:pt idx="16" formatCode="0%">
                  <c:v>0.1326</c:v>
                </c:pt>
                <c:pt idx="17" formatCode="0%">
                  <c:v>0.1321</c:v>
                </c:pt>
                <c:pt idx="18" formatCode="0%">
                  <c:v>0.1489</c:v>
                </c:pt>
                <c:pt idx="19" formatCode="0%">
                  <c:v>0.10529999999999999</c:v>
                </c:pt>
                <c:pt idx="21" formatCode="0%">
                  <c:v>0.1142</c:v>
                </c:pt>
                <c:pt idx="22" formatCode="0%">
                  <c:v>0.13400000000000001</c:v>
                </c:pt>
                <c:pt idx="23" formatCode="0%">
                  <c:v>0.1507</c:v>
                </c:pt>
                <c:pt idx="24" formatCode="0%">
                  <c:v>0.11810000000000001</c:v>
                </c:pt>
                <c:pt idx="26" formatCode="0%">
                  <c:v>0.11109999999999999</c:v>
                </c:pt>
                <c:pt idx="27" formatCode="0%">
                  <c:v>0.1411</c:v>
                </c:pt>
                <c:pt idx="29" formatCode="0%">
                  <c:v>0.1198</c:v>
                </c:pt>
                <c:pt idx="30" formatCode="0%">
                  <c:v>0.13250000000000001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718-40CA-8D6E-221F24C894E0}"/>
            </c:ext>
          </c:extLst>
        </c:ser>
        <c:ser>
          <c:idx val="3"/>
          <c:order val="3"/>
          <c:tx>
            <c:strRef>
              <c:f>tables!$H$500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A92-4548-9114-A8434480B78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718-40CA-8D6E-221F24C894E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718-40CA-8D6E-221F24C894E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718-40CA-8D6E-221F24C894E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718-40CA-8D6E-221F24C894E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718-40CA-8D6E-221F24C894E0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718-40CA-8D6E-221F24C894E0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718-40CA-8D6E-221F24C894E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tables!$I$500:$AM$500</c:f>
              <c:numCache>
                <c:formatCode>General</c:formatCode>
                <c:ptCount val="31"/>
                <c:pt idx="0" formatCode="#,#00%">
                  <c:v>0.2989</c:v>
                </c:pt>
                <c:pt idx="2" formatCode="0%">
                  <c:v>0.28660000000000002</c:v>
                </c:pt>
                <c:pt idx="3" formatCode="0%">
                  <c:v>0.35320000000000001</c:v>
                </c:pt>
                <c:pt idx="5" formatCode="0%">
                  <c:v>0.34899999999999998</c:v>
                </c:pt>
                <c:pt idx="6" formatCode="0%">
                  <c:v>0.31709999999999999</c:v>
                </c:pt>
                <c:pt idx="7" formatCode="0%">
                  <c:v>0.32780000000000004</c:v>
                </c:pt>
                <c:pt idx="8" formatCode="0%">
                  <c:v>0.26050000000000001</c:v>
                </c:pt>
                <c:pt idx="9" formatCode="0%">
                  <c:v>0.23079999999999998</c:v>
                </c:pt>
                <c:pt idx="11" formatCode="0%">
                  <c:v>0.32270000000000004</c:v>
                </c:pt>
                <c:pt idx="12" formatCode="0%">
                  <c:v>0.2974</c:v>
                </c:pt>
                <c:pt idx="13" formatCode="0%">
                  <c:v>0.214</c:v>
                </c:pt>
                <c:pt idx="15" formatCode="0%">
                  <c:v>0.30170000000000002</c:v>
                </c:pt>
                <c:pt idx="16" formatCode="0%">
                  <c:v>0.32429999999999998</c:v>
                </c:pt>
                <c:pt idx="17" formatCode="0%">
                  <c:v>0.29249999999999998</c:v>
                </c:pt>
                <c:pt idx="18" formatCode="0%">
                  <c:v>0.32979999999999998</c:v>
                </c:pt>
                <c:pt idx="19" formatCode="0%">
                  <c:v>0.26319999999999999</c:v>
                </c:pt>
                <c:pt idx="21" formatCode="0%">
                  <c:v>0.33189999999999997</c:v>
                </c:pt>
                <c:pt idx="22" formatCode="0%">
                  <c:v>0.30640000000000001</c:v>
                </c:pt>
                <c:pt idx="23" formatCode="0%">
                  <c:v>0.27210000000000001</c:v>
                </c:pt>
                <c:pt idx="24" formatCode="0%">
                  <c:v>0.24890000000000001</c:v>
                </c:pt>
                <c:pt idx="26" formatCode="0%">
                  <c:v>0.25559999999999999</c:v>
                </c:pt>
                <c:pt idx="27" formatCode="0%">
                  <c:v>0.33210000000000001</c:v>
                </c:pt>
                <c:pt idx="29" formatCode="0%">
                  <c:v>0.2455</c:v>
                </c:pt>
                <c:pt idx="30" formatCode="0%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8718-40CA-8D6E-221F24C894E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413992"/>
        <c:axId val="353414776"/>
      </c:barChart>
      <c:catAx>
        <c:axId val="353413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414776"/>
        <c:crosses val="autoZero"/>
        <c:auto val="1"/>
        <c:lblAlgn val="ctr"/>
        <c:lblOffset val="100"/>
        <c:noMultiLvlLbl val="0"/>
      </c:catAx>
      <c:valAx>
        <c:axId val="35341477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41399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tables!$H$22</c:f>
              <c:strCache>
                <c:ptCount val="1"/>
                <c:pt idx="0">
                  <c:v>voti 0-5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3B7-4321-AEB2-AFE454DC68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7E-4716-BC45-2B196DEB29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7E-4716-BC45-2B196DEB296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7E-4716-BC45-2B196DEB296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7E-4716-BC45-2B196DEB296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7E-4716-BC45-2B196DEB296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7E-4716-BC45-2B196DEB296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7E-4716-BC45-2B196DEB296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tables!$I$22:$AM$22</c:f>
              <c:numCache>
                <c:formatCode>General</c:formatCode>
                <c:ptCount val="31"/>
                <c:pt idx="0" formatCode="#,#00%">
                  <c:v>0.22039999999999998</c:v>
                </c:pt>
                <c:pt idx="2" formatCode="0%">
                  <c:v>0.22320000000000001</c:v>
                </c:pt>
                <c:pt idx="3" formatCode="0%">
                  <c:v>0.2082</c:v>
                </c:pt>
                <c:pt idx="5" formatCode="0%">
                  <c:v>0.22920000000000001</c:v>
                </c:pt>
                <c:pt idx="6" formatCode="0%">
                  <c:v>0.21600000000000003</c:v>
                </c:pt>
                <c:pt idx="7" formatCode="0%">
                  <c:v>0.18760000000000002</c:v>
                </c:pt>
                <c:pt idx="8" formatCode="0%">
                  <c:v>0.26050000000000001</c:v>
                </c:pt>
                <c:pt idx="9" formatCode="0%">
                  <c:v>0.21539999999999998</c:v>
                </c:pt>
                <c:pt idx="11" formatCode="0%">
                  <c:v>0.21969999999999998</c:v>
                </c:pt>
                <c:pt idx="12" formatCode="0%">
                  <c:v>0.22839999999999999</c:v>
                </c:pt>
                <c:pt idx="13" formatCode="0%">
                  <c:v>0.22140000000000001</c:v>
                </c:pt>
                <c:pt idx="15" formatCode="0%">
                  <c:v>0.2586</c:v>
                </c:pt>
                <c:pt idx="16" formatCode="0%">
                  <c:v>0.21239999999999998</c:v>
                </c:pt>
                <c:pt idx="17" formatCode="0%">
                  <c:v>0.24530000000000002</c:v>
                </c:pt>
                <c:pt idx="18" formatCode="0%">
                  <c:v>0.2447</c:v>
                </c:pt>
                <c:pt idx="19" formatCode="0%">
                  <c:v>0.22559999999999999</c:v>
                </c:pt>
                <c:pt idx="21" formatCode="0%">
                  <c:v>0.25370000000000004</c:v>
                </c:pt>
                <c:pt idx="22" formatCode="0%">
                  <c:v>0.22550000000000001</c:v>
                </c:pt>
                <c:pt idx="23" formatCode="0%">
                  <c:v>0.19850000000000001</c:v>
                </c:pt>
                <c:pt idx="24" formatCode="0%">
                  <c:v>0.16879999999999998</c:v>
                </c:pt>
                <c:pt idx="26" formatCode="0%">
                  <c:v>0.2349</c:v>
                </c:pt>
                <c:pt idx="27" formatCode="0%">
                  <c:v>0.20920000000000002</c:v>
                </c:pt>
                <c:pt idx="29" formatCode="0%">
                  <c:v>0.2555</c:v>
                </c:pt>
                <c:pt idx="30" formatCode="0%">
                  <c:v>0.20190000000000002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7E-4716-BC45-2B196DEB2968}"/>
            </c:ext>
          </c:extLst>
        </c:ser>
        <c:ser>
          <c:idx val="1"/>
          <c:order val="1"/>
          <c:tx>
            <c:strRef>
              <c:f>tables!$H$23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3B7-4321-AEB2-AFE454DC68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7E-4716-BC45-2B196DEB29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7E-4716-BC45-2B196DEB296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57E-4716-BC45-2B196DEB296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7E-4716-BC45-2B196DEB296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7E-4716-BC45-2B196DEB296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57E-4716-BC45-2B196DEB296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57E-4716-BC45-2B196DEB296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tables!$I$23:$AM$23</c:f>
              <c:numCache>
                <c:formatCode>General</c:formatCode>
                <c:ptCount val="31"/>
                <c:pt idx="0" formatCode="#,#00%">
                  <c:v>0.25690000000000002</c:v>
                </c:pt>
                <c:pt idx="2" formatCode="0%">
                  <c:v>0.26879999999999998</c:v>
                </c:pt>
                <c:pt idx="3" formatCode="0%">
                  <c:v>0.20449999999999999</c:v>
                </c:pt>
                <c:pt idx="5" formatCode="0%">
                  <c:v>0.24480000000000002</c:v>
                </c:pt>
                <c:pt idx="6" formatCode="0%">
                  <c:v>0.25780000000000003</c:v>
                </c:pt>
                <c:pt idx="7" formatCode="0%">
                  <c:v>0.2732</c:v>
                </c:pt>
                <c:pt idx="8" formatCode="0%">
                  <c:v>0.25209999999999999</c:v>
                </c:pt>
                <c:pt idx="9" formatCode="0%">
                  <c:v>0.24100000000000002</c:v>
                </c:pt>
                <c:pt idx="11" formatCode="0%">
                  <c:v>0.27179999999999999</c:v>
                </c:pt>
                <c:pt idx="12" formatCode="0%">
                  <c:v>0.26719999999999999</c:v>
                </c:pt>
                <c:pt idx="13" formatCode="0%">
                  <c:v>0.1956</c:v>
                </c:pt>
                <c:pt idx="15" formatCode="0%">
                  <c:v>0.2155</c:v>
                </c:pt>
                <c:pt idx="16" formatCode="0%">
                  <c:v>0.28570000000000001</c:v>
                </c:pt>
                <c:pt idx="17" formatCode="0%">
                  <c:v>0.28300000000000003</c:v>
                </c:pt>
                <c:pt idx="18" formatCode="0%">
                  <c:v>0.19149999999999998</c:v>
                </c:pt>
                <c:pt idx="19" formatCode="0%">
                  <c:v>0.19550000000000001</c:v>
                </c:pt>
                <c:pt idx="21" formatCode="0%">
                  <c:v>0.2918</c:v>
                </c:pt>
                <c:pt idx="22" formatCode="0%">
                  <c:v>0.27229999999999999</c:v>
                </c:pt>
                <c:pt idx="23" formatCode="0%">
                  <c:v>0.18379999999999999</c:v>
                </c:pt>
                <c:pt idx="24" formatCode="0%">
                  <c:v>0.24050000000000002</c:v>
                </c:pt>
                <c:pt idx="26" formatCode="0%">
                  <c:v>0.24600000000000002</c:v>
                </c:pt>
                <c:pt idx="27" formatCode="0%">
                  <c:v>0.26519999999999999</c:v>
                </c:pt>
                <c:pt idx="29" formatCode="0%">
                  <c:v>0.23949999999999999</c:v>
                </c:pt>
                <c:pt idx="30" formatCode="0%">
                  <c:v>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57E-4716-BC45-2B196DEB2968}"/>
            </c:ext>
          </c:extLst>
        </c:ser>
        <c:ser>
          <c:idx val="2"/>
          <c:order val="2"/>
          <c:tx>
            <c:strRef>
              <c:f>tables!$H$24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8.356545961002786E-3"/>
                  <c:y val="-3.058103975535196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B7-4321-AEB2-AFE454DC68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57E-4716-BC45-2B196DEB29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57E-4716-BC45-2B196DEB296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57E-4716-BC45-2B196DEB296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57E-4716-BC45-2B196DEB296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57E-4716-BC45-2B196DEB296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57E-4716-BC45-2B196DEB296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57E-4716-BC45-2B196DEB296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tables!$I$24:$AM$24</c:f>
              <c:numCache>
                <c:formatCode>General</c:formatCode>
                <c:ptCount val="31"/>
                <c:pt idx="0" formatCode="#,#00%">
                  <c:v>0.52270000000000005</c:v>
                </c:pt>
                <c:pt idx="2" formatCode="0%">
                  <c:v>0.50800000000000001</c:v>
                </c:pt>
                <c:pt idx="3" formatCode="0%">
                  <c:v>0.58740000000000003</c:v>
                </c:pt>
                <c:pt idx="5" formatCode="0%">
                  <c:v>0.52600000000000002</c:v>
                </c:pt>
                <c:pt idx="6" formatCode="0%">
                  <c:v>0.52610000000000001</c:v>
                </c:pt>
                <c:pt idx="7" formatCode="0%">
                  <c:v>0.53920000000000001</c:v>
                </c:pt>
                <c:pt idx="8" formatCode="0%">
                  <c:v>0.4874</c:v>
                </c:pt>
                <c:pt idx="9" formatCode="0%">
                  <c:v>0.54359999999999997</c:v>
                </c:pt>
                <c:pt idx="11" formatCode="0%">
                  <c:v>0.50850000000000006</c:v>
                </c:pt>
                <c:pt idx="12" formatCode="0%">
                  <c:v>0.50429999999999997</c:v>
                </c:pt>
                <c:pt idx="13" formatCode="0%">
                  <c:v>0.58299999999999996</c:v>
                </c:pt>
                <c:pt idx="15" formatCode="0%">
                  <c:v>0.52590000000000003</c:v>
                </c:pt>
                <c:pt idx="16" formatCode="0%">
                  <c:v>0.50190000000000001</c:v>
                </c:pt>
                <c:pt idx="17" formatCode="0%">
                  <c:v>0.47170000000000001</c:v>
                </c:pt>
                <c:pt idx="18" formatCode="0%">
                  <c:v>0.56380000000000008</c:v>
                </c:pt>
                <c:pt idx="19" formatCode="0%">
                  <c:v>0.57889999999999997</c:v>
                </c:pt>
                <c:pt idx="21" formatCode="0%">
                  <c:v>0.45450000000000002</c:v>
                </c:pt>
                <c:pt idx="22" formatCode="0%">
                  <c:v>0.50209999999999999</c:v>
                </c:pt>
                <c:pt idx="23" formatCode="0%">
                  <c:v>0.61759999999999993</c:v>
                </c:pt>
                <c:pt idx="24" formatCode="0%">
                  <c:v>0.5907</c:v>
                </c:pt>
                <c:pt idx="26" formatCode="0%">
                  <c:v>0.51900000000000002</c:v>
                </c:pt>
                <c:pt idx="27" formatCode="0%">
                  <c:v>0.52549999999999997</c:v>
                </c:pt>
                <c:pt idx="29" formatCode="0%">
                  <c:v>0.505</c:v>
                </c:pt>
                <c:pt idx="30" formatCode="0%">
                  <c:v>0.53210000000000002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57E-4716-BC45-2B196DEB296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299606928"/>
        <c:axId val="299607712"/>
      </c:barChart>
      <c:catAx>
        <c:axId val="29960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299607712"/>
        <c:crosses val="autoZero"/>
        <c:auto val="1"/>
        <c:lblAlgn val="ctr"/>
        <c:lblOffset val="100"/>
        <c:noMultiLvlLbl val="0"/>
      </c:catAx>
      <c:valAx>
        <c:axId val="29960771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9960692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Gli Italiani in generale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tables!$D$502</c:f>
              <c:strCache>
                <c:ptCount val="1"/>
                <c:pt idx="0">
                  <c:v>Gli Italiani in generale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3284-4844-8D51-6EE786253F51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3284-4844-8D51-6EE786253F51}"/>
              </c:ext>
            </c:extLst>
          </c:dPt>
          <c:dPt>
            <c:idx val="2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3284-4844-8D51-6EE786253F51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3284-4844-8D51-6EE786253F51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3284-4844-8D51-6EE786253F51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3284-4844-8D51-6EE786253F51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3284-4844-8D51-6EE786253F51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3284-4844-8D51-6EE786253F51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3284-4844-8D51-6EE786253F51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3284-4844-8D51-6EE786253F51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3284-4844-8D51-6EE786253F51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84-4844-8D51-6EE786253F5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tables!$F$502:$F$505</c:f>
              <c:strCache>
                <c:ptCount val="4"/>
                <c:pt idx="0">
                  <c:v>voti 1-5</c:v>
                </c:pt>
                <c:pt idx="1">
                  <c:v>voti 6-7</c:v>
                </c:pt>
                <c:pt idx="2">
                  <c:v>voti 8-10</c:v>
                </c:pt>
                <c:pt idx="3">
                  <c:v>non so</c:v>
                </c:pt>
              </c:strCache>
            </c:strRef>
          </c:cat>
          <c:val>
            <c:numRef>
              <c:f>tables!$G$502:$G$505</c:f>
              <c:numCache>
                <c:formatCode>#,#00%</c:formatCode>
                <c:ptCount val="4"/>
                <c:pt idx="0">
                  <c:v>0.32439999999999997</c:v>
                </c:pt>
                <c:pt idx="1">
                  <c:v>0.39529999999999998</c:v>
                </c:pt>
                <c:pt idx="2">
                  <c:v>0.25619999999999998</c:v>
                </c:pt>
                <c:pt idx="3">
                  <c:v>2.41E-2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284-4844-8D51-6EE786253F5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Gli Italiani in generale</a:t>
            </a:r>
          </a:p>
        </c:rich>
      </c:tx>
      <c:layout>
        <c:manualLayout>
          <c:xMode val="edge"/>
          <c:yMode val="edge"/>
          <c:x val="0.39998515000915463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tables!$H$502</c:f>
              <c:strCache>
                <c:ptCount val="1"/>
                <c:pt idx="0">
                  <c:v>voti 1-5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A44-4331-B275-34EFBD4C9AD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78-4666-A9B6-E2B83BCD03C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78-4666-A9B6-E2B83BCD03C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78-4666-A9B6-E2B83BCD03C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78-4666-A9B6-E2B83BCD03C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78-4666-A9B6-E2B83BCD03C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78-4666-A9B6-E2B83BCD03C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78-4666-A9B6-E2B83BCD03C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tables!$I$502:$AM$502</c:f>
              <c:numCache>
                <c:formatCode>General</c:formatCode>
                <c:ptCount val="31"/>
                <c:pt idx="0" formatCode="#,#00%">
                  <c:v>0.32439999999999997</c:v>
                </c:pt>
                <c:pt idx="2" formatCode="0%">
                  <c:v>0.3322</c:v>
                </c:pt>
                <c:pt idx="3" formatCode="0%">
                  <c:v>0.28999999999999998</c:v>
                </c:pt>
                <c:pt idx="5" formatCode="0%">
                  <c:v>0.44789999999999996</c:v>
                </c:pt>
                <c:pt idx="6" formatCode="0%">
                  <c:v>0.36930000000000002</c:v>
                </c:pt>
                <c:pt idx="7" formatCode="0%">
                  <c:v>0.28739999999999999</c:v>
                </c:pt>
                <c:pt idx="8" formatCode="0%">
                  <c:v>0.2913</c:v>
                </c:pt>
                <c:pt idx="9" formatCode="0%">
                  <c:v>0.27690000000000003</c:v>
                </c:pt>
                <c:pt idx="11" formatCode="0%">
                  <c:v>0.31739999999999996</c:v>
                </c:pt>
                <c:pt idx="12" formatCode="0%">
                  <c:v>0.3276</c:v>
                </c:pt>
                <c:pt idx="13" formatCode="0%">
                  <c:v>0.34320000000000001</c:v>
                </c:pt>
                <c:pt idx="15" formatCode="0%">
                  <c:v>0.29309999999999997</c:v>
                </c:pt>
                <c:pt idx="16" formatCode="0%">
                  <c:v>0.31269999999999998</c:v>
                </c:pt>
                <c:pt idx="17" formatCode="0%">
                  <c:v>0.35850000000000004</c:v>
                </c:pt>
                <c:pt idx="18" formatCode="0%">
                  <c:v>0.3085</c:v>
                </c:pt>
                <c:pt idx="19" formatCode="0%">
                  <c:v>0.30829999999999996</c:v>
                </c:pt>
                <c:pt idx="21" formatCode="0%">
                  <c:v>0.29389999999999999</c:v>
                </c:pt>
                <c:pt idx="22" formatCode="0%">
                  <c:v>0.3362</c:v>
                </c:pt>
                <c:pt idx="23" formatCode="0%">
                  <c:v>0.31989999999999996</c:v>
                </c:pt>
                <c:pt idx="24" formatCode="0%">
                  <c:v>0.36709999999999998</c:v>
                </c:pt>
                <c:pt idx="26" formatCode="0%">
                  <c:v>0.31430000000000002</c:v>
                </c:pt>
                <c:pt idx="27" formatCode="0%">
                  <c:v>0.33210000000000001</c:v>
                </c:pt>
                <c:pt idx="29" formatCode="0%">
                  <c:v>0.31340000000000001</c:v>
                </c:pt>
                <c:pt idx="30" formatCode="0%">
                  <c:v>0.33020000000000005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578-4666-A9B6-E2B83BCD03CB}"/>
            </c:ext>
          </c:extLst>
        </c:ser>
        <c:ser>
          <c:idx val="1"/>
          <c:order val="1"/>
          <c:tx>
            <c:strRef>
              <c:f>tables!$H$503</c:f>
              <c:strCache>
                <c:ptCount val="1"/>
                <c:pt idx="0">
                  <c:v>voti 6-7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A44-4331-B275-34EFBD4C9AD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78-4666-A9B6-E2B83BCD03C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78-4666-A9B6-E2B83BCD03C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578-4666-A9B6-E2B83BCD03C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578-4666-A9B6-E2B83BCD03C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578-4666-A9B6-E2B83BCD03C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578-4666-A9B6-E2B83BCD03C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578-4666-A9B6-E2B83BCD03C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tables!$I$503:$AM$503</c:f>
              <c:numCache>
                <c:formatCode>General</c:formatCode>
                <c:ptCount val="31"/>
                <c:pt idx="0" formatCode="#,#00%">
                  <c:v>0.39529999999999998</c:v>
                </c:pt>
                <c:pt idx="2" formatCode="0%">
                  <c:v>0.39729999999999999</c:v>
                </c:pt>
                <c:pt idx="3" formatCode="0%">
                  <c:v>0.38659999999999994</c:v>
                </c:pt>
                <c:pt idx="5" formatCode="0%">
                  <c:v>0.34899999999999998</c:v>
                </c:pt>
                <c:pt idx="6" formatCode="0%">
                  <c:v>0.41460000000000002</c:v>
                </c:pt>
                <c:pt idx="7" formatCode="0%">
                  <c:v>0.39429999999999998</c:v>
                </c:pt>
                <c:pt idx="8" formatCode="0%">
                  <c:v>0.38939999999999997</c:v>
                </c:pt>
                <c:pt idx="9" formatCode="0%">
                  <c:v>0.42560000000000003</c:v>
                </c:pt>
                <c:pt idx="11" formatCode="0%">
                  <c:v>0.3896</c:v>
                </c:pt>
                <c:pt idx="12" formatCode="0%">
                  <c:v>0.39219999999999999</c:v>
                </c:pt>
                <c:pt idx="13" formatCode="0%">
                  <c:v>0.41700000000000004</c:v>
                </c:pt>
                <c:pt idx="15" formatCode="0%">
                  <c:v>0.4052</c:v>
                </c:pt>
                <c:pt idx="16" formatCode="0%">
                  <c:v>0.38869999999999999</c:v>
                </c:pt>
                <c:pt idx="17" formatCode="0%">
                  <c:v>0.31129999999999997</c:v>
                </c:pt>
                <c:pt idx="18" formatCode="0%">
                  <c:v>0.47869999999999996</c:v>
                </c:pt>
                <c:pt idx="19" formatCode="0%">
                  <c:v>0.41350000000000003</c:v>
                </c:pt>
                <c:pt idx="21" formatCode="0%">
                  <c:v>0.41229999999999994</c:v>
                </c:pt>
                <c:pt idx="22" formatCode="0%">
                  <c:v>0.39149999999999996</c:v>
                </c:pt>
                <c:pt idx="23" formatCode="0%">
                  <c:v>0.4118</c:v>
                </c:pt>
                <c:pt idx="24" formatCode="0%">
                  <c:v>0.35020000000000001</c:v>
                </c:pt>
                <c:pt idx="26" formatCode="0%">
                  <c:v>0.42859999999999998</c:v>
                </c:pt>
                <c:pt idx="27" formatCode="0%">
                  <c:v>0.36979999999999996</c:v>
                </c:pt>
                <c:pt idx="29" formatCode="0%">
                  <c:v>0.42909999999999998</c:v>
                </c:pt>
                <c:pt idx="30" formatCode="0%">
                  <c:v>0.3775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578-4666-A9B6-E2B83BCD03CB}"/>
            </c:ext>
          </c:extLst>
        </c:ser>
        <c:ser>
          <c:idx val="2"/>
          <c:order val="2"/>
          <c:tx>
            <c:strRef>
              <c:f>tables!$H$504</c:f>
              <c:strCache>
                <c:ptCount val="1"/>
                <c:pt idx="0">
                  <c:v>voti 8-10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5.5710306406685237E-3"/>
                  <c:y val="-2.8032295944264207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44-4331-B275-34EFBD4C9AD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578-4666-A9B6-E2B83BCD03C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578-4666-A9B6-E2B83BCD03C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578-4666-A9B6-E2B83BCD03C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578-4666-A9B6-E2B83BCD03C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578-4666-A9B6-E2B83BCD03C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578-4666-A9B6-E2B83BCD03C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578-4666-A9B6-E2B83BCD03C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tables!$I$504:$AM$504</c:f>
              <c:numCache>
                <c:formatCode>General</c:formatCode>
                <c:ptCount val="31"/>
                <c:pt idx="0" formatCode="#,#00%">
                  <c:v>0.25619999999999998</c:v>
                </c:pt>
                <c:pt idx="2" formatCode="0%">
                  <c:v>0.25269999999999998</c:v>
                </c:pt>
                <c:pt idx="3" formatCode="0%">
                  <c:v>0.27140000000000003</c:v>
                </c:pt>
                <c:pt idx="5" formatCode="0%">
                  <c:v>0.15620000000000001</c:v>
                </c:pt>
                <c:pt idx="6" formatCode="0%">
                  <c:v>0.18469999999999998</c:v>
                </c:pt>
                <c:pt idx="7" formatCode="0%">
                  <c:v>0.30170000000000002</c:v>
                </c:pt>
                <c:pt idx="8" formatCode="0%">
                  <c:v>0.29410000000000003</c:v>
                </c:pt>
                <c:pt idx="9" formatCode="0%">
                  <c:v>0.2923</c:v>
                </c:pt>
                <c:pt idx="11" formatCode="0%">
                  <c:v>0.26429999999999998</c:v>
                </c:pt>
                <c:pt idx="12" formatCode="0%">
                  <c:v>0.2586</c:v>
                </c:pt>
                <c:pt idx="13" formatCode="0%">
                  <c:v>0.2288</c:v>
                </c:pt>
                <c:pt idx="15" formatCode="0%">
                  <c:v>0.2414</c:v>
                </c:pt>
                <c:pt idx="16" formatCode="0%">
                  <c:v>0.27410000000000001</c:v>
                </c:pt>
                <c:pt idx="17" formatCode="0%">
                  <c:v>0.31129999999999997</c:v>
                </c:pt>
                <c:pt idx="18" formatCode="0%">
                  <c:v>0.18090000000000001</c:v>
                </c:pt>
                <c:pt idx="19" formatCode="0%">
                  <c:v>0.25559999999999999</c:v>
                </c:pt>
                <c:pt idx="21" formatCode="0%">
                  <c:v>0.27479999999999999</c:v>
                </c:pt>
                <c:pt idx="22" formatCode="0%">
                  <c:v>0.24679999999999999</c:v>
                </c:pt>
                <c:pt idx="23" formatCode="0%">
                  <c:v>0.24260000000000001</c:v>
                </c:pt>
                <c:pt idx="24" formatCode="0%">
                  <c:v>0.25319999999999998</c:v>
                </c:pt>
                <c:pt idx="26" formatCode="0%">
                  <c:v>0.2349</c:v>
                </c:pt>
                <c:pt idx="27" formatCode="0%">
                  <c:v>0.27250000000000002</c:v>
                </c:pt>
                <c:pt idx="29" formatCode="0%">
                  <c:v>0.24149999999999999</c:v>
                </c:pt>
                <c:pt idx="30" formatCode="0%">
                  <c:v>0.26390000000000002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578-4666-A9B6-E2B83BCD03CB}"/>
            </c:ext>
          </c:extLst>
        </c:ser>
        <c:ser>
          <c:idx val="3"/>
          <c:order val="3"/>
          <c:tx>
            <c:strRef>
              <c:f>tables!$H$505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578-4666-A9B6-E2B83BCD03C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578-4666-A9B6-E2B83BCD03C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578-4666-A9B6-E2B83BCD03C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578-4666-A9B6-E2B83BCD03C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578-4666-A9B6-E2B83BCD03C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578-4666-A9B6-E2B83BCD03CB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578-4666-A9B6-E2B83BCD03C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578-4666-A9B6-E2B83BCD03C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578-4666-A9B6-E2B83BCD03CB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578-4666-A9B6-E2B83BCD03CB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C578-4666-A9B6-E2B83BCD03C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578-4666-A9B6-E2B83BCD03C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578-4666-A9B6-E2B83BCD03CB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578-4666-A9B6-E2B83BCD03CB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578-4666-A9B6-E2B83BCD03C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578-4666-A9B6-E2B83BCD03C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578-4666-A9B6-E2B83BCD03CB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578-4666-A9B6-E2B83BCD03CB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578-4666-A9B6-E2B83BCD03CB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C578-4666-A9B6-E2B83BCD03C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C578-4666-A9B6-E2B83BCD03CB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578-4666-A9B6-E2B83BCD03CB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578-4666-A9B6-E2B83BCD03C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578-4666-A9B6-E2B83BCD03CB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578-4666-A9B6-E2B83BCD03CB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578-4666-A9B6-E2B83BCD03C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tables!$I$505:$AM$505</c:f>
              <c:numCache>
                <c:formatCode>General</c:formatCode>
                <c:ptCount val="31"/>
                <c:pt idx="0" formatCode="#,#00%">
                  <c:v>2.41E-2</c:v>
                </c:pt>
                <c:pt idx="2" formatCode="0%">
                  <c:v>1.78E-2</c:v>
                </c:pt>
                <c:pt idx="3" formatCode="0%">
                  <c:v>5.2000000000000005E-2</c:v>
                </c:pt>
                <c:pt idx="5" formatCode="0%">
                  <c:v>4.6900000000000004E-2</c:v>
                </c:pt>
                <c:pt idx="6" formatCode="0%">
                  <c:v>3.1400000000000004E-2</c:v>
                </c:pt>
                <c:pt idx="7" formatCode="0%">
                  <c:v>1.66E-2</c:v>
                </c:pt>
                <c:pt idx="8" formatCode="0%">
                  <c:v>2.52E-2</c:v>
                </c:pt>
                <c:pt idx="9" formatCode="0%">
                  <c:v>5.1000000000000004E-3</c:v>
                </c:pt>
                <c:pt idx="11" formatCode="0%">
                  <c:v>2.87E-2</c:v>
                </c:pt>
                <c:pt idx="12" formatCode="0%">
                  <c:v>2.1600000000000001E-2</c:v>
                </c:pt>
                <c:pt idx="13" formatCode="0%">
                  <c:v>1.11E-2</c:v>
                </c:pt>
                <c:pt idx="15" formatCode="0%">
                  <c:v>6.0299999999999999E-2</c:v>
                </c:pt>
                <c:pt idx="16" formatCode="0%">
                  <c:v>2.4500000000000001E-2</c:v>
                </c:pt>
                <c:pt idx="17" formatCode="0%">
                  <c:v>1.89E-2</c:v>
                </c:pt>
                <c:pt idx="18" formatCode="0%">
                  <c:v>3.1899999999999998E-2</c:v>
                </c:pt>
                <c:pt idx="19" formatCode="0%">
                  <c:v>2.2599999999999999E-2</c:v>
                </c:pt>
                <c:pt idx="21" formatCode="0%">
                  <c:v>1.9E-2</c:v>
                </c:pt>
                <c:pt idx="22" formatCode="0%">
                  <c:v>2.5499999999999998E-2</c:v>
                </c:pt>
                <c:pt idx="23" formatCode="0%">
                  <c:v>2.5699999999999997E-2</c:v>
                </c:pt>
                <c:pt idx="24" formatCode="0%">
                  <c:v>2.9500000000000002E-2</c:v>
                </c:pt>
                <c:pt idx="26" formatCode="0%">
                  <c:v>2.2200000000000001E-2</c:v>
                </c:pt>
                <c:pt idx="27" formatCode="0%">
                  <c:v>2.5499999999999998E-2</c:v>
                </c:pt>
                <c:pt idx="29" formatCode="0%">
                  <c:v>1.6E-2</c:v>
                </c:pt>
                <c:pt idx="30" formatCode="0%">
                  <c:v>2.8399999999999998E-2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C578-4666-A9B6-E2B83BCD03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417520"/>
        <c:axId val="353391648"/>
      </c:barChart>
      <c:catAx>
        <c:axId val="353417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391648"/>
        <c:crosses val="autoZero"/>
        <c:auto val="1"/>
        <c:lblAlgn val="ctr"/>
        <c:lblOffset val="100"/>
        <c:noMultiLvlLbl val="0"/>
      </c:catAx>
      <c:valAx>
        <c:axId val="35339164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41752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Il Governo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tables!$D$507</c:f>
              <c:strCache>
                <c:ptCount val="1"/>
                <c:pt idx="0">
                  <c:v>Il Governo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7258-4D16-AA56-16FE1C9D85C0}"/>
              </c:ext>
            </c:extLst>
          </c:dPt>
          <c:dPt>
            <c:idx val="1"/>
            <c:bubble3D val="0"/>
            <c:spPr>
              <a:solidFill>
                <a:srgbClr val="FFFF9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7258-4D16-AA56-16FE1C9D85C0}"/>
              </c:ext>
            </c:extLst>
          </c:dPt>
          <c:dPt>
            <c:idx val="2"/>
            <c:bubble3D val="0"/>
            <c:spPr>
              <a:solidFill>
                <a:srgbClr val="00B1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7258-4D16-AA56-16FE1C9D85C0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7258-4D16-AA56-16FE1C9D85C0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7258-4D16-AA56-16FE1C9D85C0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7258-4D16-AA56-16FE1C9D85C0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7258-4D16-AA56-16FE1C9D85C0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7258-4D16-AA56-16FE1C9D85C0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7258-4D16-AA56-16FE1C9D85C0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7258-4D16-AA56-16FE1C9D85C0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7258-4D16-AA56-16FE1C9D85C0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58-4D16-AA56-16FE1C9D85C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tables!$F$507:$F$510</c:f>
              <c:strCache>
                <c:ptCount val="4"/>
                <c:pt idx="0">
                  <c:v>voti 1-4</c:v>
                </c:pt>
                <c:pt idx="1">
                  <c:v>voti 5-6</c:v>
                </c:pt>
                <c:pt idx="2">
                  <c:v>voti 7-10</c:v>
                </c:pt>
                <c:pt idx="3">
                  <c:v>non so</c:v>
                </c:pt>
              </c:strCache>
            </c:strRef>
          </c:cat>
          <c:val>
            <c:numRef>
              <c:f>tables!$G$507:$G$510</c:f>
              <c:numCache>
                <c:formatCode>#,#00%</c:formatCode>
                <c:ptCount val="4"/>
                <c:pt idx="0">
                  <c:v>0.2762</c:v>
                </c:pt>
                <c:pt idx="1">
                  <c:v>0.26379999999999998</c:v>
                </c:pt>
                <c:pt idx="2">
                  <c:v>0.44490000000000002</c:v>
                </c:pt>
                <c:pt idx="3">
                  <c:v>1.52E-2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258-4D16-AA56-16FE1C9D85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Il Governo</a:t>
            </a:r>
          </a:p>
        </c:rich>
      </c:tx>
      <c:layout>
        <c:manualLayout>
          <c:xMode val="edge"/>
          <c:yMode val="edge"/>
          <c:x val="0.45139025765165175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tables!$H$507</c:f>
              <c:strCache>
                <c:ptCount val="1"/>
                <c:pt idx="0">
                  <c:v>voti 1-4</c:v>
                </c:pt>
              </c:strCache>
            </c:strRef>
          </c:tx>
          <c:spPr>
            <a:solidFill>
              <a:srgbClr val="FE0000"/>
            </a:solidFill>
          </c:spPr>
          <c:invertIfNegative val="0"/>
          <c:dLbls>
            <c:dLbl>
              <c:idx val="0"/>
              <c:layout>
                <c:manualLayout>
                  <c:x val="6.9637883008356483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7F-4515-BB9E-F77143F418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70-4375-B12B-97FF3390E9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70-4375-B12B-97FF3390E9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70-4375-B12B-97FF3390E9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70-4375-B12B-97FF3390E9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70-4375-B12B-97FF3390E9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70-4375-B12B-97FF3390E96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70-4375-B12B-97FF3390E9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tables!$I$507:$AM$507</c:f>
              <c:numCache>
                <c:formatCode>General</c:formatCode>
                <c:ptCount val="31"/>
                <c:pt idx="0" formatCode="#,#00%">
                  <c:v>0.2762</c:v>
                </c:pt>
                <c:pt idx="2" formatCode="0%">
                  <c:v>0.29160000000000003</c:v>
                </c:pt>
                <c:pt idx="3" formatCode="0%">
                  <c:v>0.2082</c:v>
                </c:pt>
                <c:pt idx="5" formatCode="0%">
                  <c:v>0.30730000000000002</c:v>
                </c:pt>
                <c:pt idx="6" formatCode="0%">
                  <c:v>0.2787</c:v>
                </c:pt>
                <c:pt idx="7" formatCode="0%">
                  <c:v>0.26600000000000001</c:v>
                </c:pt>
                <c:pt idx="8" formatCode="0%">
                  <c:v>0.26050000000000001</c:v>
                </c:pt>
                <c:pt idx="9" formatCode="0%">
                  <c:v>0.2923</c:v>
                </c:pt>
                <c:pt idx="11" formatCode="0%">
                  <c:v>0.27390000000000003</c:v>
                </c:pt>
                <c:pt idx="12" formatCode="0%">
                  <c:v>0.31030000000000002</c:v>
                </c:pt>
                <c:pt idx="13" formatCode="0%">
                  <c:v>0.25090000000000001</c:v>
                </c:pt>
                <c:pt idx="15" formatCode="0%">
                  <c:v>0.25</c:v>
                </c:pt>
                <c:pt idx="16" formatCode="0%">
                  <c:v>0.2767</c:v>
                </c:pt>
                <c:pt idx="17" formatCode="0%">
                  <c:v>0.34909999999999997</c:v>
                </c:pt>
                <c:pt idx="18" formatCode="0%">
                  <c:v>0.27660000000000001</c:v>
                </c:pt>
                <c:pt idx="19" formatCode="0%">
                  <c:v>0.24809999999999999</c:v>
                </c:pt>
                <c:pt idx="21" formatCode="0%">
                  <c:v>0.2833</c:v>
                </c:pt>
                <c:pt idx="22" formatCode="0%">
                  <c:v>0.26379999999999998</c:v>
                </c:pt>
                <c:pt idx="23" formatCode="0%">
                  <c:v>0.27940000000000004</c:v>
                </c:pt>
                <c:pt idx="24" formatCode="0%">
                  <c:v>0.28270000000000001</c:v>
                </c:pt>
                <c:pt idx="26" formatCode="0%">
                  <c:v>0.31109999999999999</c:v>
                </c:pt>
                <c:pt idx="27" formatCode="0%">
                  <c:v>0.24940000000000001</c:v>
                </c:pt>
                <c:pt idx="29" formatCode="0%">
                  <c:v>0.3014</c:v>
                </c:pt>
                <c:pt idx="30" formatCode="0%">
                  <c:v>0.26289999999999997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70-4375-B12B-97FF3390E96D}"/>
            </c:ext>
          </c:extLst>
        </c:ser>
        <c:ser>
          <c:idx val="1"/>
          <c:order val="1"/>
          <c:tx>
            <c:strRef>
              <c:f>tables!$H$508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7F-4515-BB9E-F77143F418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B70-4375-B12B-97FF3390E9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B70-4375-B12B-97FF3390E9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B70-4375-B12B-97FF3390E9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B70-4375-B12B-97FF3390E9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B70-4375-B12B-97FF3390E9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B70-4375-B12B-97FF3390E96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B70-4375-B12B-97FF3390E9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tables!$I$508:$AM$508</c:f>
              <c:numCache>
                <c:formatCode>General</c:formatCode>
                <c:ptCount val="31"/>
                <c:pt idx="0" formatCode="#,#00%">
                  <c:v>0.26379999999999998</c:v>
                </c:pt>
                <c:pt idx="2" formatCode="0%">
                  <c:v>0.26289999999999997</c:v>
                </c:pt>
                <c:pt idx="3" formatCode="0%">
                  <c:v>0.26769999999999999</c:v>
                </c:pt>
                <c:pt idx="5" formatCode="0%">
                  <c:v>0.26039999999999996</c:v>
                </c:pt>
                <c:pt idx="6" formatCode="0%">
                  <c:v>0.29270000000000002</c:v>
                </c:pt>
                <c:pt idx="7" formatCode="0%">
                  <c:v>0.247</c:v>
                </c:pt>
                <c:pt idx="8" formatCode="0%">
                  <c:v>0.25489999999999996</c:v>
                </c:pt>
                <c:pt idx="9" formatCode="0%">
                  <c:v>0.27690000000000003</c:v>
                </c:pt>
                <c:pt idx="11" formatCode="0%">
                  <c:v>0.26329999999999998</c:v>
                </c:pt>
                <c:pt idx="12" formatCode="0%">
                  <c:v>0.25</c:v>
                </c:pt>
                <c:pt idx="13" formatCode="0%">
                  <c:v>0.27679999999999999</c:v>
                </c:pt>
                <c:pt idx="15" formatCode="0%">
                  <c:v>0.26719999999999999</c:v>
                </c:pt>
                <c:pt idx="16" formatCode="0%">
                  <c:v>0.25739999999999996</c:v>
                </c:pt>
                <c:pt idx="17" formatCode="0%">
                  <c:v>0.28300000000000003</c:v>
                </c:pt>
                <c:pt idx="18" formatCode="0%">
                  <c:v>0.2021</c:v>
                </c:pt>
                <c:pt idx="19" formatCode="0%">
                  <c:v>0.21050000000000002</c:v>
                </c:pt>
                <c:pt idx="21" formatCode="0%">
                  <c:v>0.24739999999999998</c:v>
                </c:pt>
                <c:pt idx="22" formatCode="0%">
                  <c:v>0.29359999999999997</c:v>
                </c:pt>
                <c:pt idx="23" formatCode="0%">
                  <c:v>0.27210000000000001</c:v>
                </c:pt>
                <c:pt idx="24" formatCode="0%">
                  <c:v>0.2278</c:v>
                </c:pt>
                <c:pt idx="26" formatCode="0%">
                  <c:v>0.28889999999999999</c:v>
                </c:pt>
                <c:pt idx="27" formatCode="0%">
                  <c:v>0.2445</c:v>
                </c:pt>
                <c:pt idx="29" formatCode="0%">
                  <c:v>0.2994</c:v>
                </c:pt>
                <c:pt idx="30" formatCode="0%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B70-4375-B12B-97FF3390E96D}"/>
            </c:ext>
          </c:extLst>
        </c:ser>
        <c:ser>
          <c:idx val="2"/>
          <c:order val="2"/>
          <c:tx>
            <c:strRef>
              <c:f>tables!$H$509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C7F-4515-BB9E-F77143F418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B70-4375-B12B-97FF3390E9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B70-4375-B12B-97FF3390E9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B70-4375-B12B-97FF3390E9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B70-4375-B12B-97FF3390E9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B70-4375-B12B-97FF3390E9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B70-4375-B12B-97FF3390E96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B70-4375-B12B-97FF3390E9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tables!$I$509:$AM$509</c:f>
              <c:numCache>
                <c:formatCode>General</c:formatCode>
                <c:ptCount val="31"/>
                <c:pt idx="0" formatCode="#,#00%">
                  <c:v>0.44490000000000002</c:v>
                </c:pt>
                <c:pt idx="2" formatCode="0%">
                  <c:v>0.43450000000000005</c:v>
                </c:pt>
                <c:pt idx="3" formatCode="0%">
                  <c:v>0.49070000000000003</c:v>
                </c:pt>
                <c:pt idx="5" formatCode="0%">
                  <c:v>0.39579999999999999</c:v>
                </c:pt>
                <c:pt idx="6" formatCode="0%">
                  <c:v>0.4042</c:v>
                </c:pt>
                <c:pt idx="7" formatCode="0%">
                  <c:v>0.47979999999999995</c:v>
                </c:pt>
                <c:pt idx="8" formatCode="0%">
                  <c:v>0.47340000000000004</c:v>
                </c:pt>
                <c:pt idx="9" formatCode="0%">
                  <c:v>0.42560000000000003</c:v>
                </c:pt>
                <c:pt idx="11" formatCode="0%">
                  <c:v>0.44479999999999997</c:v>
                </c:pt>
                <c:pt idx="12" formatCode="0%">
                  <c:v>0.43969999999999998</c:v>
                </c:pt>
                <c:pt idx="13" formatCode="0%">
                  <c:v>0.45390000000000003</c:v>
                </c:pt>
                <c:pt idx="15" formatCode="0%">
                  <c:v>0.43969999999999998</c:v>
                </c:pt>
                <c:pt idx="16" formatCode="0%">
                  <c:v>0.45169999999999999</c:v>
                </c:pt>
                <c:pt idx="17" formatCode="0%">
                  <c:v>0.3679</c:v>
                </c:pt>
                <c:pt idx="18" formatCode="0%">
                  <c:v>0.52129999999999999</c:v>
                </c:pt>
                <c:pt idx="19" formatCode="0%">
                  <c:v>0.51880000000000004</c:v>
                </c:pt>
                <c:pt idx="21" formatCode="0%">
                  <c:v>0.45450000000000002</c:v>
                </c:pt>
                <c:pt idx="22" formatCode="0%">
                  <c:v>0.43189999999999995</c:v>
                </c:pt>
                <c:pt idx="23" formatCode="0%">
                  <c:v>0.43380000000000002</c:v>
                </c:pt>
                <c:pt idx="24" formatCode="0%">
                  <c:v>0.46409999999999996</c:v>
                </c:pt>
                <c:pt idx="26" formatCode="0%">
                  <c:v>0.39049999999999996</c:v>
                </c:pt>
                <c:pt idx="27" formatCode="0%">
                  <c:v>0.48659999999999998</c:v>
                </c:pt>
                <c:pt idx="29" formatCode="0%">
                  <c:v>0.39319999999999999</c:v>
                </c:pt>
                <c:pt idx="30" formatCode="0%">
                  <c:v>0.47210000000000002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B70-4375-B12B-97FF3390E96D}"/>
            </c:ext>
          </c:extLst>
        </c:ser>
        <c:ser>
          <c:idx val="3"/>
          <c:order val="3"/>
          <c:tx>
            <c:strRef>
              <c:f>tables!$H$510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B70-4375-B12B-97FF3390E9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B70-4375-B12B-97FF3390E9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B70-4375-B12B-97FF3390E9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B70-4375-B12B-97FF3390E96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B70-4375-B12B-97FF3390E96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B70-4375-B12B-97FF3390E96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B70-4375-B12B-97FF3390E96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B70-4375-B12B-97FF3390E9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8B70-4375-B12B-97FF3390E96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8B70-4375-B12B-97FF3390E96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8B70-4375-B12B-97FF3390E96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8B70-4375-B12B-97FF3390E96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8B70-4375-B12B-97FF3390E96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8B70-4375-B12B-97FF3390E96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8B70-4375-B12B-97FF3390E96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8B70-4375-B12B-97FF3390E96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8B70-4375-B12B-97FF3390E96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8B70-4375-B12B-97FF3390E96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8B70-4375-B12B-97FF3390E96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8B70-4375-B12B-97FF3390E96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8B70-4375-B12B-97FF3390E96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8B70-4375-B12B-97FF3390E96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B70-4375-B12B-97FF3390E96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8B70-4375-B12B-97FF3390E96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8B70-4375-B12B-97FF3390E96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8B70-4375-B12B-97FF3390E96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B70-4375-B12B-97FF3390E96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8B70-4375-B12B-97FF3390E96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tables!$I$510:$AM$510</c:f>
              <c:numCache>
                <c:formatCode>General</c:formatCode>
                <c:ptCount val="31"/>
                <c:pt idx="0" formatCode="#,#00%">
                  <c:v>1.52E-2</c:v>
                </c:pt>
                <c:pt idx="2" formatCode="0%">
                  <c:v>1.1000000000000001E-2</c:v>
                </c:pt>
                <c:pt idx="3" formatCode="0%">
                  <c:v>3.3500000000000002E-2</c:v>
                </c:pt>
                <c:pt idx="5" formatCode="0%">
                  <c:v>3.6499999999999998E-2</c:v>
                </c:pt>
                <c:pt idx="6" formatCode="0%">
                  <c:v>2.4399999999999998E-2</c:v>
                </c:pt>
                <c:pt idx="7" formatCode="0%">
                  <c:v>7.0999999999999995E-3</c:v>
                </c:pt>
                <c:pt idx="8" formatCode="0%">
                  <c:v>1.1200000000000002E-2</c:v>
                </c:pt>
                <c:pt idx="9" formatCode="0%">
                  <c:v>5.1000000000000004E-3</c:v>
                </c:pt>
                <c:pt idx="11" formatCode="0%">
                  <c:v>1.8000000000000002E-2</c:v>
                </c:pt>
                <c:pt idx="12" formatCode="0%">
                  <c:v>0</c:v>
                </c:pt>
                <c:pt idx="13" formatCode="0%">
                  <c:v>1.8500000000000003E-2</c:v>
                </c:pt>
                <c:pt idx="15" formatCode="0%">
                  <c:v>4.3099999999999999E-2</c:v>
                </c:pt>
                <c:pt idx="16" formatCode="0%">
                  <c:v>1.4199999999999999E-2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2.2599999999999999E-2</c:v>
                </c:pt>
                <c:pt idx="21" formatCode="0%">
                  <c:v>1.4800000000000001E-2</c:v>
                </c:pt>
                <c:pt idx="22" formatCode="0%">
                  <c:v>1.06E-2</c:v>
                </c:pt>
                <c:pt idx="23" formatCode="0%">
                  <c:v>1.47E-2</c:v>
                </c:pt>
                <c:pt idx="24" formatCode="0%">
                  <c:v>2.53E-2</c:v>
                </c:pt>
                <c:pt idx="26" formatCode="0%">
                  <c:v>9.4999999999999998E-3</c:v>
                </c:pt>
                <c:pt idx="27" formatCode="0%">
                  <c:v>1.95E-2</c:v>
                </c:pt>
                <c:pt idx="29" formatCode="0%">
                  <c:v>6.0000000000000001E-3</c:v>
                </c:pt>
                <c:pt idx="30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8B70-4375-B12B-97FF3390E9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388512"/>
        <c:axId val="353397528"/>
      </c:barChart>
      <c:catAx>
        <c:axId val="35338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397528"/>
        <c:crosses val="autoZero"/>
        <c:auto val="1"/>
        <c:lblAlgn val="ctr"/>
        <c:lblOffset val="100"/>
        <c:noMultiLvlLbl val="0"/>
      </c:catAx>
      <c:valAx>
        <c:axId val="35339752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38851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Le regioni più interessate (Lombardia, Veneto, Emilia-Romagna)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tables!$D$512</c:f>
              <c:strCache>
                <c:ptCount val="1"/>
                <c:pt idx="0">
                  <c:v>Le regioni più interessate (Lombardia, Veneto, Emilia-Romagna)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7A87-4DE9-A158-525732D87109}"/>
              </c:ext>
            </c:extLst>
          </c:dPt>
          <c:dPt>
            <c:idx val="1"/>
            <c:bubble3D val="0"/>
            <c:spPr>
              <a:solidFill>
                <a:srgbClr val="FFFF9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7A87-4DE9-A158-525732D87109}"/>
              </c:ext>
            </c:extLst>
          </c:dPt>
          <c:dPt>
            <c:idx val="2"/>
            <c:bubble3D val="0"/>
            <c:spPr>
              <a:solidFill>
                <a:srgbClr val="00B1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7A87-4DE9-A158-525732D87109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7A87-4DE9-A158-525732D87109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7A87-4DE9-A158-525732D87109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7A87-4DE9-A158-525732D87109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7A87-4DE9-A158-525732D87109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7A87-4DE9-A158-525732D87109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7A87-4DE9-A158-525732D87109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7A87-4DE9-A158-525732D87109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7A87-4DE9-A158-525732D87109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87-4DE9-A158-525732D8710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tables!$F$512:$F$515</c:f>
              <c:strCache>
                <c:ptCount val="4"/>
                <c:pt idx="0">
                  <c:v>voti 1-4</c:v>
                </c:pt>
                <c:pt idx="1">
                  <c:v>voti 5-6</c:v>
                </c:pt>
                <c:pt idx="2">
                  <c:v>voti 7-10</c:v>
                </c:pt>
                <c:pt idx="3">
                  <c:v>non so</c:v>
                </c:pt>
              </c:strCache>
            </c:strRef>
          </c:cat>
          <c:val>
            <c:numRef>
              <c:f>tables!$G$512:$G$515</c:f>
              <c:numCache>
                <c:formatCode>#,#00%</c:formatCode>
                <c:ptCount val="4"/>
                <c:pt idx="0">
                  <c:v>0.1474</c:v>
                </c:pt>
                <c:pt idx="1">
                  <c:v>0.2397</c:v>
                </c:pt>
                <c:pt idx="2">
                  <c:v>0.59299999999999997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A87-4DE9-A158-525732D8710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Le regioni più interessate (Lombardia, Veneto, Emilia-Romagna)</a:t>
            </a:r>
          </a:p>
        </c:rich>
      </c:tx>
      <c:layout>
        <c:manualLayout>
          <c:xMode val="edge"/>
          <c:yMode val="edge"/>
          <c:x val="0.22227763728239994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tables!$H$512</c:f>
              <c:strCache>
                <c:ptCount val="1"/>
                <c:pt idx="0">
                  <c:v>voti 1-4</c:v>
                </c:pt>
              </c:strCache>
            </c:strRef>
          </c:tx>
          <c:spPr>
            <a:solidFill>
              <a:srgbClr val="FE0000"/>
            </a:solidFill>
          </c:spPr>
          <c:invertIfNegative val="0"/>
          <c:dLbls>
            <c:dLbl>
              <c:idx val="0"/>
              <c:layout>
                <c:manualLayout>
                  <c:x val="5.571030640668523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E4-415F-8D05-522ADBD47F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D5-42EF-B597-0D8D7EE6B76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D5-42EF-B597-0D8D7EE6B76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D5-42EF-B597-0D8D7EE6B76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D5-42EF-B597-0D8D7EE6B76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D5-42EF-B597-0D8D7EE6B76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ED5-42EF-B597-0D8D7EE6B76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D5-42EF-B597-0D8D7EE6B76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tables!$I$512:$AM$512</c:f>
              <c:numCache>
                <c:formatCode>General</c:formatCode>
                <c:ptCount val="31"/>
                <c:pt idx="0" formatCode="#,#00%">
                  <c:v>0.1474</c:v>
                </c:pt>
                <c:pt idx="2" formatCode="0%">
                  <c:v>0.16059999999999999</c:v>
                </c:pt>
                <c:pt idx="3" formatCode="0%">
                  <c:v>8.9200000000000002E-2</c:v>
                </c:pt>
                <c:pt idx="5" formatCode="0%">
                  <c:v>0.17190000000000003</c:v>
                </c:pt>
                <c:pt idx="6" formatCode="0%">
                  <c:v>0.15329999999999999</c:v>
                </c:pt>
                <c:pt idx="7" formatCode="0%">
                  <c:v>0.152</c:v>
                </c:pt>
                <c:pt idx="8" formatCode="0%">
                  <c:v>0.13730000000000001</c:v>
                </c:pt>
                <c:pt idx="9" formatCode="0%">
                  <c:v>0.1231</c:v>
                </c:pt>
                <c:pt idx="11" formatCode="0%">
                  <c:v>0.14230000000000001</c:v>
                </c:pt>
                <c:pt idx="12" formatCode="0%">
                  <c:v>0.1336</c:v>
                </c:pt>
                <c:pt idx="13" formatCode="0%">
                  <c:v>0.16969999999999999</c:v>
                </c:pt>
                <c:pt idx="15" formatCode="0%">
                  <c:v>0.19829999999999998</c:v>
                </c:pt>
                <c:pt idx="16" formatCode="0%">
                  <c:v>0.1313</c:v>
                </c:pt>
                <c:pt idx="17" formatCode="0%">
                  <c:v>0.1321</c:v>
                </c:pt>
                <c:pt idx="18" formatCode="0%">
                  <c:v>0.12770000000000001</c:v>
                </c:pt>
                <c:pt idx="19" formatCode="0%">
                  <c:v>0.1729</c:v>
                </c:pt>
                <c:pt idx="21" formatCode="0%">
                  <c:v>0.13949999999999999</c:v>
                </c:pt>
                <c:pt idx="22" formatCode="0%">
                  <c:v>0.13400000000000001</c:v>
                </c:pt>
                <c:pt idx="23" formatCode="0%">
                  <c:v>0.17280000000000001</c:v>
                </c:pt>
                <c:pt idx="24" formatCode="0%">
                  <c:v>0.1603</c:v>
                </c:pt>
                <c:pt idx="26" formatCode="0%">
                  <c:v>0.16670000000000001</c:v>
                </c:pt>
                <c:pt idx="27" formatCode="0%">
                  <c:v>0.1326</c:v>
                </c:pt>
                <c:pt idx="29" formatCode="0%">
                  <c:v>0.16170000000000001</c:v>
                </c:pt>
                <c:pt idx="30" formatCode="0%">
                  <c:v>0.1399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ED5-42EF-B597-0D8D7EE6B764}"/>
            </c:ext>
          </c:extLst>
        </c:ser>
        <c:ser>
          <c:idx val="1"/>
          <c:order val="1"/>
          <c:tx>
            <c:strRef>
              <c:f>tables!$H$513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4E4-415F-8D05-522ADBD47F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D5-42EF-B597-0D8D7EE6B76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D5-42EF-B597-0D8D7EE6B76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ED5-42EF-B597-0D8D7EE6B76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ED5-42EF-B597-0D8D7EE6B76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ED5-42EF-B597-0D8D7EE6B76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ED5-42EF-B597-0D8D7EE6B76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ED5-42EF-B597-0D8D7EE6B76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tables!$I$513:$AM$513</c:f>
              <c:numCache>
                <c:formatCode>General</c:formatCode>
                <c:ptCount val="31"/>
                <c:pt idx="0" formatCode="#,#00%">
                  <c:v>0.2397</c:v>
                </c:pt>
                <c:pt idx="2" formatCode="0%">
                  <c:v>0.25019999999999998</c:v>
                </c:pt>
                <c:pt idx="3" formatCode="0%">
                  <c:v>0.19329999999999997</c:v>
                </c:pt>
                <c:pt idx="5" formatCode="0%">
                  <c:v>0.23960000000000001</c:v>
                </c:pt>
                <c:pt idx="6" formatCode="0%">
                  <c:v>0.2021</c:v>
                </c:pt>
                <c:pt idx="7" formatCode="0%">
                  <c:v>0.22329999999999997</c:v>
                </c:pt>
                <c:pt idx="8" formatCode="0%">
                  <c:v>0.26050000000000001</c:v>
                </c:pt>
                <c:pt idx="9" formatCode="0%">
                  <c:v>0.2923</c:v>
                </c:pt>
                <c:pt idx="11" formatCode="0%">
                  <c:v>0.23139999999999999</c:v>
                </c:pt>
                <c:pt idx="12" formatCode="0%">
                  <c:v>0.23710000000000001</c:v>
                </c:pt>
                <c:pt idx="13" formatCode="0%">
                  <c:v>0.26940000000000003</c:v>
                </c:pt>
                <c:pt idx="15" formatCode="0%">
                  <c:v>0.22409999999999999</c:v>
                </c:pt>
                <c:pt idx="16" formatCode="0%">
                  <c:v>0.2278</c:v>
                </c:pt>
                <c:pt idx="17" formatCode="0%">
                  <c:v>0.25469999999999998</c:v>
                </c:pt>
                <c:pt idx="18" formatCode="0%">
                  <c:v>0.21280000000000002</c:v>
                </c:pt>
                <c:pt idx="19" formatCode="0%">
                  <c:v>0.28570000000000001</c:v>
                </c:pt>
                <c:pt idx="21" formatCode="0%">
                  <c:v>0.26640000000000003</c:v>
                </c:pt>
                <c:pt idx="22" formatCode="0%">
                  <c:v>0.23399999999999999</c:v>
                </c:pt>
                <c:pt idx="23" formatCode="0%">
                  <c:v>0.21690000000000001</c:v>
                </c:pt>
                <c:pt idx="24" formatCode="0%">
                  <c:v>0.22359999999999999</c:v>
                </c:pt>
                <c:pt idx="26" formatCode="0%">
                  <c:v>0.24600000000000002</c:v>
                </c:pt>
                <c:pt idx="27" formatCode="0%">
                  <c:v>0.23480000000000001</c:v>
                </c:pt>
                <c:pt idx="29" formatCode="0%">
                  <c:v>0.2535</c:v>
                </c:pt>
                <c:pt idx="30" formatCode="0%">
                  <c:v>0.2324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ED5-42EF-B597-0D8D7EE6B764}"/>
            </c:ext>
          </c:extLst>
        </c:ser>
        <c:ser>
          <c:idx val="2"/>
          <c:order val="2"/>
          <c:tx>
            <c:strRef>
              <c:f>tables!$H$514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4E4-415F-8D05-522ADBD47F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ED5-42EF-B597-0D8D7EE6B76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ED5-42EF-B597-0D8D7EE6B76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ED5-42EF-B597-0D8D7EE6B76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ED5-42EF-B597-0D8D7EE6B76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ED5-42EF-B597-0D8D7EE6B76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ED5-42EF-B597-0D8D7EE6B76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ED5-42EF-B597-0D8D7EE6B76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tables!$I$514:$AM$514</c:f>
              <c:numCache>
                <c:formatCode>General</c:formatCode>
                <c:ptCount val="31"/>
                <c:pt idx="0" formatCode="#,#00%">
                  <c:v>0.59299999999999997</c:v>
                </c:pt>
                <c:pt idx="2" formatCode="0%">
                  <c:v>0.56969999999999998</c:v>
                </c:pt>
                <c:pt idx="3" formatCode="0%">
                  <c:v>0.69519999999999993</c:v>
                </c:pt>
                <c:pt idx="5" formatCode="0%">
                  <c:v>0.5625</c:v>
                </c:pt>
                <c:pt idx="6" formatCode="0%">
                  <c:v>0.62369999999999992</c:v>
                </c:pt>
                <c:pt idx="7" formatCode="0%">
                  <c:v>0.61520000000000008</c:v>
                </c:pt>
                <c:pt idx="8" formatCode="0%">
                  <c:v>0.57979999999999998</c:v>
                </c:pt>
                <c:pt idx="9" formatCode="0%">
                  <c:v>0.55380000000000007</c:v>
                </c:pt>
                <c:pt idx="11" formatCode="0%">
                  <c:v>0.61149999999999993</c:v>
                </c:pt>
                <c:pt idx="12" formatCode="0%">
                  <c:v>0.62070000000000003</c:v>
                </c:pt>
                <c:pt idx="13" formatCode="0%">
                  <c:v>0.51290000000000002</c:v>
                </c:pt>
                <c:pt idx="15" formatCode="0%">
                  <c:v>0.50859999999999994</c:v>
                </c:pt>
                <c:pt idx="16" formatCode="0%">
                  <c:v>0.63580000000000003</c:v>
                </c:pt>
                <c:pt idx="17" formatCode="0%">
                  <c:v>0.61319999999999997</c:v>
                </c:pt>
                <c:pt idx="18" formatCode="0%">
                  <c:v>0.64890000000000003</c:v>
                </c:pt>
                <c:pt idx="19" formatCode="0%">
                  <c:v>0.49619999999999997</c:v>
                </c:pt>
                <c:pt idx="21" formatCode="0%">
                  <c:v>0.56869999999999998</c:v>
                </c:pt>
                <c:pt idx="22" formatCode="0%">
                  <c:v>0.61699999999999999</c:v>
                </c:pt>
                <c:pt idx="23" formatCode="0%">
                  <c:v>0.59189999999999998</c:v>
                </c:pt>
                <c:pt idx="24" formatCode="0%">
                  <c:v>0.59489999999999998</c:v>
                </c:pt>
                <c:pt idx="26" formatCode="0%">
                  <c:v>0.56509999999999994</c:v>
                </c:pt>
                <c:pt idx="27" formatCode="0%">
                  <c:v>0.61439999999999995</c:v>
                </c:pt>
                <c:pt idx="29" formatCode="0%">
                  <c:v>0.56090000000000007</c:v>
                </c:pt>
                <c:pt idx="30" formatCode="0%">
                  <c:v>0.6099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ED5-42EF-B597-0D8D7EE6B764}"/>
            </c:ext>
          </c:extLst>
        </c:ser>
        <c:ser>
          <c:idx val="3"/>
          <c:order val="3"/>
          <c:tx>
            <c:strRef>
              <c:f>tables!$H$515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ED5-42EF-B597-0D8D7EE6B76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ED5-42EF-B597-0D8D7EE6B76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ED5-42EF-B597-0D8D7EE6B76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ED5-42EF-B597-0D8D7EE6B76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ED5-42EF-B597-0D8D7EE6B76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ED5-42EF-B597-0D8D7EE6B76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ED5-42EF-B597-0D8D7EE6B76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ED5-42EF-B597-0D8D7EE6B76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ED5-42EF-B597-0D8D7EE6B76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ED5-42EF-B597-0D8D7EE6B76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ED5-42EF-B597-0D8D7EE6B76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ED5-42EF-B597-0D8D7EE6B76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ED5-42EF-B597-0D8D7EE6B76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ED5-42EF-B597-0D8D7EE6B76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ED5-42EF-B597-0D8D7EE6B764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5ED5-42EF-B597-0D8D7EE6B76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ED5-42EF-B597-0D8D7EE6B764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5ED5-42EF-B597-0D8D7EE6B764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5ED5-42EF-B597-0D8D7EE6B764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5ED5-42EF-B597-0D8D7EE6B764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ED5-42EF-B597-0D8D7EE6B76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5ED5-42EF-B597-0D8D7EE6B764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5ED5-42EF-B597-0D8D7EE6B764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5ED5-42EF-B597-0D8D7EE6B76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ED5-42EF-B597-0D8D7EE6B764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5ED5-42EF-B597-0D8D7EE6B764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5ED5-42EF-B597-0D8D7EE6B76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tables!$I$515:$AM$515</c:f>
              <c:numCache>
                <c:formatCode>General</c:formatCode>
                <c:ptCount val="31"/>
                <c:pt idx="0" formatCode="#,#00%">
                  <c:v>0.02</c:v>
                </c:pt>
                <c:pt idx="2" formatCode="0%">
                  <c:v>1.9400000000000001E-2</c:v>
                </c:pt>
                <c:pt idx="3" formatCode="0%">
                  <c:v>2.23E-2</c:v>
                </c:pt>
                <c:pt idx="5" formatCode="0%">
                  <c:v>2.6000000000000002E-2</c:v>
                </c:pt>
                <c:pt idx="6" formatCode="0%">
                  <c:v>2.0899999999999998E-2</c:v>
                </c:pt>
                <c:pt idx="7" formatCode="0%">
                  <c:v>9.4999999999999998E-3</c:v>
                </c:pt>
                <c:pt idx="8" formatCode="0%">
                  <c:v>2.2400000000000003E-2</c:v>
                </c:pt>
                <c:pt idx="9" formatCode="0%">
                  <c:v>3.0800000000000001E-2</c:v>
                </c:pt>
                <c:pt idx="11" formatCode="0%">
                  <c:v>1.49E-2</c:v>
                </c:pt>
                <c:pt idx="12" formatCode="0%">
                  <c:v>8.6E-3</c:v>
                </c:pt>
                <c:pt idx="13" formatCode="0%">
                  <c:v>4.8000000000000001E-2</c:v>
                </c:pt>
                <c:pt idx="15" formatCode="0%">
                  <c:v>6.9000000000000006E-2</c:v>
                </c:pt>
                <c:pt idx="16" formatCode="0%">
                  <c:v>5.1000000000000004E-3</c:v>
                </c:pt>
                <c:pt idx="17" formatCode="0%">
                  <c:v>0</c:v>
                </c:pt>
                <c:pt idx="18" formatCode="0%">
                  <c:v>1.06E-2</c:v>
                </c:pt>
                <c:pt idx="19" formatCode="0%">
                  <c:v>4.5100000000000001E-2</c:v>
                </c:pt>
                <c:pt idx="21" formatCode="0%">
                  <c:v>2.5399999999999999E-2</c:v>
                </c:pt>
                <c:pt idx="22" formatCode="0%">
                  <c:v>1.49E-2</c:v>
                </c:pt>
                <c:pt idx="23" formatCode="0%">
                  <c:v>1.84E-2</c:v>
                </c:pt>
                <c:pt idx="24" formatCode="0%">
                  <c:v>2.1099999999999997E-2</c:v>
                </c:pt>
                <c:pt idx="26" formatCode="0%">
                  <c:v>2.2200000000000001E-2</c:v>
                </c:pt>
                <c:pt idx="27" formatCode="0%">
                  <c:v>1.8200000000000001E-2</c:v>
                </c:pt>
                <c:pt idx="29" formatCode="0%">
                  <c:v>2.4E-2</c:v>
                </c:pt>
                <c:pt idx="30" formatCode="0%">
                  <c:v>1.7899999999999999E-2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5ED5-42EF-B597-0D8D7EE6B76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394392"/>
        <c:axId val="353388904"/>
      </c:barChart>
      <c:catAx>
        <c:axId val="353394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388904"/>
        <c:crosses val="autoZero"/>
        <c:auto val="1"/>
        <c:lblAlgn val="ctr"/>
        <c:lblOffset val="100"/>
        <c:noMultiLvlLbl val="0"/>
      </c:catAx>
      <c:valAx>
        <c:axId val="35338890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39439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Le istituzioni sanitarie pubbliche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tables!$D$517</c:f>
              <c:strCache>
                <c:ptCount val="1"/>
                <c:pt idx="0">
                  <c:v>Le istituzioni sanitarie pubbliche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D324-40BE-96C5-17E003D95385}"/>
              </c:ext>
            </c:extLst>
          </c:dPt>
          <c:dPt>
            <c:idx val="1"/>
            <c:bubble3D val="0"/>
            <c:spPr>
              <a:solidFill>
                <a:srgbClr val="FFFF9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D324-40BE-96C5-17E003D95385}"/>
              </c:ext>
            </c:extLst>
          </c:dPt>
          <c:dPt>
            <c:idx val="2"/>
            <c:bubble3D val="0"/>
            <c:spPr>
              <a:solidFill>
                <a:srgbClr val="00B1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D324-40BE-96C5-17E003D95385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D324-40BE-96C5-17E003D95385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D324-40BE-96C5-17E003D95385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D324-40BE-96C5-17E003D95385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D324-40BE-96C5-17E003D95385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D324-40BE-96C5-17E003D95385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D324-40BE-96C5-17E003D95385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D324-40BE-96C5-17E003D95385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D324-40BE-96C5-17E003D95385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24-40BE-96C5-17E003D9538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tables!$F$517:$F$520</c:f>
              <c:strCache>
                <c:ptCount val="4"/>
                <c:pt idx="0">
                  <c:v>voti 1-4</c:v>
                </c:pt>
                <c:pt idx="1">
                  <c:v>voti 5-6</c:v>
                </c:pt>
                <c:pt idx="2">
                  <c:v>voti 7-10</c:v>
                </c:pt>
                <c:pt idx="3">
                  <c:v>non so</c:v>
                </c:pt>
              </c:strCache>
            </c:strRef>
          </c:cat>
          <c:val>
            <c:numRef>
              <c:f>tables!$G$517:$G$520</c:f>
              <c:numCache>
                <c:formatCode>#,#00%</c:formatCode>
                <c:ptCount val="4"/>
                <c:pt idx="0">
                  <c:v>4.5499999999999999E-2</c:v>
                </c:pt>
                <c:pt idx="1">
                  <c:v>9.1600000000000001E-2</c:v>
                </c:pt>
                <c:pt idx="2">
                  <c:v>0.84499999999999997</c:v>
                </c:pt>
                <c:pt idx="3">
                  <c:v>1.7899999999999999E-2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324-40BE-96C5-17E003D953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Le istituzioni sanitarie pubbliche</a:t>
            </a:r>
          </a:p>
        </c:rich>
      </c:tx>
      <c:layout>
        <c:manualLayout>
          <c:xMode val="edge"/>
          <c:yMode val="edge"/>
          <c:x val="0.35416053529798641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tables!$H$517</c:f>
              <c:strCache>
                <c:ptCount val="1"/>
                <c:pt idx="0">
                  <c:v>voti 1-4</c:v>
                </c:pt>
              </c:strCache>
            </c:strRef>
          </c:tx>
          <c:spPr>
            <a:solidFill>
              <a:srgbClr val="FE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7BD-444E-A0B9-67336F2BF3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37-4899-9A4D-755BB1C0B65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37-4899-9A4D-755BB1C0B65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37-4899-9A4D-755BB1C0B65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37-4899-9A4D-755BB1C0B65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37-4899-9A4D-755BB1C0B65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37-4899-9A4D-755BB1C0B65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37-4899-9A4D-755BB1C0B65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E37-4899-9A4D-755BB1C0B65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E37-4899-9A4D-755BB1C0B65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tables!$I$517:$AM$517</c:f>
              <c:numCache>
                <c:formatCode>General</c:formatCode>
                <c:ptCount val="31"/>
                <c:pt idx="0" formatCode="#,#00%">
                  <c:v>4.5499999999999999E-2</c:v>
                </c:pt>
                <c:pt idx="2" formatCode="0%">
                  <c:v>4.82E-2</c:v>
                </c:pt>
                <c:pt idx="3" formatCode="0%">
                  <c:v>3.3500000000000002E-2</c:v>
                </c:pt>
                <c:pt idx="5" formatCode="0%">
                  <c:v>5.7300000000000004E-2</c:v>
                </c:pt>
                <c:pt idx="6" formatCode="0%">
                  <c:v>3.4799999999999998E-2</c:v>
                </c:pt>
                <c:pt idx="7" formatCode="0%">
                  <c:v>4.99E-2</c:v>
                </c:pt>
                <c:pt idx="8" formatCode="0%">
                  <c:v>4.2000000000000003E-2</c:v>
                </c:pt>
                <c:pt idx="9" formatCode="0%">
                  <c:v>4.6199999999999998E-2</c:v>
                </c:pt>
                <c:pt idx="11" formatCode="0%">
                  <c:v>4.0300000000000002E-2</c:v>
                </c:pt>
                <c:pt idx="12" formatCode="0%">
                  <c:v>3.8800000000000001E-2</c:v>
                </c:pt>
                <c:pt idx="13" formatCode="0%">
                  <c:v>7.0099999999999996E-2</c:v>
                </c:pt>
                <c:pt idx="15" formatCode="0%">
                  <c:v>2.5899999999999999E-2</c:v>
                </c:pt>
                <c:pt idx="16" formatCode="0%">
                  <c:v>4.1200000000000001E-2</c:v>
                </c:pt>
                <c:pt idx="17" formatCode="0%">
                  <c:v>4.7199999999999999E-2</c:v>
                </c:pt>
                <c:pt idx="18" formatCode="0%">
                  <c:v>2.1299999999999999E-2</c:v>
                </c:pt>
                <c:pt idx="19" formatCode="0%">
                  <c:v>6.7699999999999996E-2</c:v>
                </c:pt>
                <c:pt idx="21" formatCode="0%">
                  <c:v>4.4400000000000002E-2</c:v>
                </c:pt>
                <c:pt idx="22" formatCode="0%">
                  <c:v>3.6200000000000003E-2</c:v>
                </c:pt>
                <c:pt idx="23" formatCode="0%">
                  <c:v>5.1500000000000004E-2</c:v>
                </c:pt>
                <c:pt idx="24" formatCode="0%">
                  <c:v>5.91E-2</c:v>
                </c:pt>
                <c:pt idx="26" formatCode="0%">
                  <c:v>4.7599999999999996E-2</c:v>
                </c:pt>
                <c:pt idx="27" formatCode="0%">
                  <c:v>4.3799999999999999E-2</c:v>
                </c:pt>
                <c:pt idx="29" formatCode="0%">
                  <c:v>4.1900000000000007E-2</c:v>
                </c:pt>
                <c:pt idx="30" formatCode="0%">
                  <c:v>4.7300000000000002E-2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E37-4899-9A4D-755BB1C0B655}"/>
            </c:ext>
          </c:extLst>
        </c:ser>
        <c:ser>
          <c:idx val="1"/>
          <c:order val="1"/>
          <c:tx>
            <c:strRef>
              <c:f>tables!$H$518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7BD-444E-A0B9-67336F2BF3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E37-4899-9A4D-755BB1C0B65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E37-4899-9A4D-755BB1C0B65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E37-4899-9A4D-755BB1C0B65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E37-4899-9A4D-755BB1C0B65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E37-4899-9A4D-755BB1C0B65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E37-4899-9A4D-755BB1C0B65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E37-4899-9A4D-755BB1C0B65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tables!$I$518:$AM$518</c:f>
              <c:numCache>
                <c:formatCode>General</c:formatCode>
                <c:ptCount val="31"/>
                <c:pt idx="0" formatCode="#,#00%">
                  <c:v>9.1600000000000001E-2</c:v>
                </c:pt>
                <c:pt idx="2" formatCode="0%">
                  <c:v>9.64E-2</c:v>
                </c:pt>
                <c:pt idx="3" formatCode="0%">
                  <c:v>7.0599999999999996E-2</c:v>
                </c:pt>
                <c:pt idx="5" formatCode="0%">
                  <c:v>8.3299999999999999E-2</c:v>
                </c:pt>
                <c:pt idx="6" formatCode="0%">
                  <c:v>0.1045</c:v>
                </c:pt>
                <c:pt idx="7" formatCode="0%">
                  <c:v>8.3100000000000007E-2</c:v>
                </c:pt>
                <c:pt idx="8" formatCode="0%">
                  <c:v>7.8399999999999997E-2</c:v>
                </c:pt>
                <c:pt idx="9" formatCode="0%">
                  <c:v>0.1231</c:v>
                </c:pt>
                <c:pt idx="11" formatCode="0%">
                  <c:v>7.6399999999999996E-2</c:v>
                </c:pt>
                <c:pt idx="12" formatCode="0%">
                  <c:v>0.125</c:v>
                </c:pt>
                <c:pt idx="13" formatCode="0%">
                  <c:v>0.1144</c:v>
                </c:pt>
                <c:pt idx="15" formatCode="0%">
                  <c:v>7.7600000000000002E-2</c:v>
                </c:pt>
                <c:pt idx="16" formatCode="0%">
                  <c:v>7.46E-2</c:v>
                </c:pt>
                <c:pt idx="17" formatCode="0%">
                  <c:v>0.14150000000000001</c:v>
                </c:pt>
                <c:pt idx="18" formatCode="0%">
                  <c:v>9.5700000000000007E-2</c:v>
                </c:pt>
                <c:pt idx="19" formatCode="0%">
                  <c:v>9.0200000000000002E-2</c:v>
                </c:pt>
                <c:pt idx="21" formatCode="0%">
                  <c:v>9.7299999999999998E-2</c:v>
                </c:pt>
                <c:pt idx="22" formatCode="0%">
                  <c:v>9.5700000000000007E-2</c:v>
                </c:pt>
                <c:pt idx="23" formatCode="0%">
                  <c:v>8.09E-2</c:v>
                </c:pt>
                <c:pt idx="24" formatCode="0%">
                  <c:v>8.4399999999999989E-2</c:v>
                </c:pt>
                <c:pt idx="26" formatCode="0%">
                  <c:v>0.1</c:v>
                </c:pt>
                <c:pt idx="27" formatCode="0%">
                  <c:v>8.5199999999999998E-2</c:v>
                </c:pt>
                <c:pt idx="29" formatCode="0%">
                  <c:v>0.10580000000000001</c:v>
                </c:pt>
                <c:pt idx="30" formatCode="0%">
                  <c:v>8.4100000000000008E-2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DE37-4899-9A4D-755BB1C0B655}"/>
            </c:ext>
          </c:extLst>
        </c:ser>
        <c:ser>
          <c:idx val="2"/>
          <c:order val="2"/>
          <c:tx>
            <c:strRef>
              <c:f>tables!$H$519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7BD-444E-A0B9-67336F2BF32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E37-4899-9A4D-755BB1C0B65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E37-4899-9A4D-755BB1C0B65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E37-4899-9A4D-755BB1C0B65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E37-4899-9A4D-755BB1C0B65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E37-4899-9A4D-755BB1C0B65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E37-4899-9A4D-755BB1C0B65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E37-4899-9A4D-755BB1C0B65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tables!$I$519:$AM$519</c:f>
              <c:numCache>
                <c:formatCode>General</c:formatCode>
                <c:ptCount val="31"/>
                <c:pt idx="0" formatCode="#,#00%">
                  <c:v>0.84499999999999997</c:v>
                </c:pt>
                <c:pt idx="2" formatCode="0%">
                  <c:v>0.83689999999999998</c:v>
                </c:pt>
                <c:pt idx="3" formatCode="0%">
                  <c:v>0.88099999999999989</c:v>
                </c:pt>
                <c:pt idx="5" formatCode="0%">
                  <c:v>0.83849999999999991</c:v>
                </c:pt>
                <c:pt idx="6" formatCode="0%">
                  <c:v>0.82930000000000004</c:v>
                </c:pt>
                <c:pt idx="7" formatCode="0%">
                  <c:v>0.85750000000000004</c:v>
                </c:pt>
                <c:pt idx="8" formatCode="0%">
                  <c:v>0.85709999999999997</c:v>
                </c:pt>
                <c:pt idx="9" formatCode="0%">
                  <c:v>0.8256</c:v>
                </c:pt>
                <c:pt idx="11" formatCode="0%">
                  <c:v>0.86840000000000006</c:v>
                </c:pt>
                <c:pt idx="12" formatCode="0%">
                  <c:v>0.81030000000000002</c:v>
                </c:pt>
                <c:pt idx="13" formatCode="0%">
                  <c:v>0.79339999999999999</c:v>
                </c:pt>
                <c:pt idx="15" formatCode="0%">
                  <c:v>0.86209999999999998</c:v>
                </c:pt>
                <c:pt idx="16" formatCode="0%">
                  <c:v>0.87129999999999996</c:v>
                </c:pt>
                <c:pt idx="17" formatCode="0%">
                  <c:v>0.79249999999999998</c:v>
                </c:pt>
                <c:pt idx="18" formatCode="0%">
                  <c:v>0.85109999999999997</c:v>
                </c:pt>
                <c:pt idx="19" formatCode="0%">
                  <c:v>0.82709999999999995</c:v>
                </c:pt>
                <c:pt idx="21" formatCode="0%">
                  <c:v>0.83719999999999994</c:v>
                </c:pt>
                <c:pt idx="22" formatCode="0%">
                  <c:v>0.84889999999999999</c:v>
                </c:pt>
                <c:pt idx="23" formatCode="0%">
                  <c:v>0.8529000000000001</c:v>
                </c:pt>
                <c:pt idx="24" formatCode="0%">
                  <c:v>0.84389999999999998</c:v>
                </c:pt>
                <c:pt idx="26" formatCode="0%">
                  <c:v>0.83650000000000002</c:v>
                </c:pt>
                <c:pt idx="27" formatCode="0%">
                  <c:v>0.85159999999999991</c:v>
                </c:pt>
                <c:pt idx="29" formatCode="0%">
                  <c:v>0.83829999999999993</c:v>
                </c:pt>
                <c:pt idx="30" formatCode="0%">
                  <c:v>0.84860000000000002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E37-4899-9A4D-755BB1C0B655}"/>
            </c:ext>
          </c:extLst>
        </c:ser>
        <c:ser>
          <c:idx val="3"/>
          <c:order val="3"/>
          <c:tx>
            <c:strRef>
              <c:f>tables!$H$520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E37-4899-9A4D-755BB1C0B65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E37-4899-9A4D-755BB1C0B65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E37-4899-9A4D-755BB1C0B65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E37-4899-9A4D-755BB1C0B65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E37-4899-9A4D-755BB1C0B65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E37-4899-9A4D-755BB1C0B65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E37-4899-9A4D-755BB1C0B65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E37-4899-9A4D-755BB1C0B65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E37-4899-9A4D-755BB1C0B65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E37-4899-9A4D-755BB1C0B65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E37-4899-9A4D-755BB1C0B65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DE37-4899-9A4D-755BB1C0B65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DE37-4899-9A4D-755BB1C0B65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DE37-4899-9A4D-755BB1C0B65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DE37-4899-9A4D-755BB1C0B65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DE37-4899-9A4D-755BB1C0B655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DE37-4899-9A4D-755BB1C0B65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DE37-4899-9A4D-755BB1C0B65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DE37-4899-9A4D-755BB1C0B65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DE37-4899-9A4D-755BB1C0B65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DE37-4899-9A4D-755BB1C0B655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DE37-4899-9A4D-755BB1C0B65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DE37-4899-9A4D-755BB1C0B655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DE37-4899-9A4D-755BB1C0B655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DE37-4899-9A4D-755BB1C0B65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DE37-4899-9A4D-755BB1C0B655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DE37-4899-9A4D-755BB1C0B655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DE37-4899-9A4D-755BB1C0B65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tables!$I$520:$AM$520</c:f>
              <c:numCache>
                <c:formatCode>General</c:formatCode>
                <c:ptCount val="31"/>
                <c:pt idx="0" formatCode="#,#00%">
                  <c:v>1.7899999999999999E-2</c:v>
                </c:pt>
                <c:pt idx="2" formatCode="0%">
                  <c:v>1.8600000000000002E-2</c:v>
                </c:pt>
                <c:pt idx="3" formatCode="0%">
                  <c:v>1.49E-2</c:v>
                </c:pt>
                <c:pt idx="5" formatCode="0%">
                  <c:v>2.0799999999999999E-2</c:v>
                </c:pt>
                <c:pt idx="6" formatCode="0%">
                  <c:v>3.1400000000000004E-2</c:v>
                </c:pt>
                <c:pt idx="7" formatCode="0%">
                  <c:v>9.4999999999999998E-3</c:v>
                </c:pt>
                <c:pt idx="8" formatCode="0%">
                  <c:v>2.2400000000000003E-2</c:v>
                </c:pt>
                <c:pt idx="9" formatCode="0%">
                  <c:v>5.1000000000000004E-3</c:v>
                </c:pt>
                <c:pt idx="11" formatCode="0%">
                  <c:v>1.49E-2</c:v>
                </c:pt>
                <c:pt idx="12" formatCode="0%">
                  <c:v>2.5899999999999999E-2</c:v>
                </c:pt>
                <c:pt idx="13" formatCode="0%">
                  <c:v>2.2099999999999998E-2</c:v>
                </c:pt>
                <c:pt idx="15" formatCode="0%">
                  <c:v>3.4500000000000003E-2</c:v>
                </c:pt>
                <c:pt idx="16" formatCode="0%">
                  <c:v>1.29E-2</c:v>
                </c:pt>
                <c:pt idx="17" formatCode="0%">
                  <c:v>1.89E-2</c:v>
                </c:pt>
                <c:pt idx="18" formatCode="0%">
                  <c:v>3.1899999999999998E-2</c:v>
                </c:pt>
                <c:pt idx="19" formatCode="0%">
                  <c:v>1.4999999999999999E-2</c:v>
                </c:pt>
                <c:pt idx="21" formatCode="0%">
                  <c:v>2.1099999999999997E-2</c:v>
                </c:pt>
                <c:pt idx="22" formatCode="0%">
                  <c:v>1.9099999999999999E-2</c:v>
                </c:pt>
                <c:pt idx="23" formatCode="0%">
                  <c:v>1.47E-2</c:v>
                </c:pt>
                <c:pt idx="24" formatCode="0%">
                  <c:v>1.2699999999999999E-2</c:v>
                </c:pt>
                <c:pt idx="26" formatCode="0%">
                  <c:v>1.5900000000000001E-2</c:v>
                </c:pt>
                <c:pt idx="27" formatCode="0%">
                  <c:v>1.95E-2</c:v>
                </c:pt>
                <c:pt idx="29" formatCode="0%">
                  <c:v>1.3999999999999999E-2</c:v>
                </c:pt>
                <c:pt idx="30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DE37-4899-9A4D-755BB1C0B65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394784"/>
        <c:axId val="353395568"/>
      </c:barChart>
      <c:catAx>
        <c:axId val="35339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395568"/>
        <c:crosses val="autoZero"/>
        <c:auto val="1"/>
        <c:lblAlgn val="ctr"/>
        <c:lblOffset val="100"/>
        <c:noMultiLvlLbl val="0"/>
      </c:catAx>
      <c:valAx>
        <c:axId val="3533955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39478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La maggioranza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tables!$D$522</c:f>
              <c:strCache>
                <c:ptCount val="1"/>
                <c:pt idx="0">
                  <c:v>La maggioranza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A623-4CD1-BBB8-B33E83436155}"/>
              </c:ext>
            </c:extLst>
          </c:dPt>
          <c:dPt>
            <c:idx val="1"/>
            <c:bubble3D val="0"/>
            <c:spPr>
              <a:solidFill>
                <a:srgbClr val="FFFF9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A623-4CD1-BBB8-B33E83436155}"/>
              </c:ext>
            </c:extLst>
          </c:dPt>
          <c:dPt>
            <c:idx val="2"/>
            <c:bubble3D val="0"/>
            <c:spPr>
              <a:solidFill>
                <a:srgbClr val="00B1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A623-4CD1-BBB8-B33E83436155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A623-4CD1-BBB8-B33E83436155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A623-4CD1-BBB8-B33E83436155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A623-4CD1-BBB8-B33E83436155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A623-4CD1-BBB8-B33E83436155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A623-4CD1-BBB8-B33E83436155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A623-4CD1-BBB8-B33E83436155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A623-4CD1-BBB8-B33E83436155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A623-4CD1-BBB8-B33E8343615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tables!$F$522:$F$525</c:f>
              <c:strCache>
                <c:ptCount val="4"/>
                <c:pt idx="0">
                  <c:v>voti 1-4</c:v>
                </c:pt>
                <c:pt idx="1">
                  <c:v>voti 5-6</c:v>
                </c:pt>
                <c:pt idx="2">
                  <c:v>voti 7-10</c:v>
                </c:pt>
                <c:pt idx="3">
                  <c:v>non so</c:v>
                </c:pt>
              </c:strCache>
            </c:strRef>
          </c:cat>
          <c:val>
            <c:numRef>
              <c:f>tables!$G$522:$G$525</c:f>
              <c:numCache>
                <c:formatCode>#,#00%</c:formatCode>
                <c:ptCount val="4"/>
                <c:pt idx="0">
                  <c:v>0.2576</c:v>
                </c:pt>
                <c:pt idx="1">
                  <c:v>0.27410000000000001</c:v>
                </c:pt>
                <c:pt idx="2">
                  <c:v>0.39119999999999999</c:v>
                </c:pt>
                <c:pt idx="3">
                  <c:v>7.7100000000000002E-2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623-4CD1-BBB8-B33E834361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La maggioranza</a:t>
            </a:r>
          </a:p>
        </c:rich>
      </c:tx>
      <c:layout>
        <c:manualLayout>
          <c:xMode val="edge"/>
          <c:yMode val="edge"/>
          <c:x val="0.4290510435567042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tables!$H$522</c:f>
              <c:strCache>
                <c:ptCount val="1"/>
                <c:pt idx="0">
                  <c:v>voti 1-4</c:v>
                </c:pt>
              </c:strCache>
            </c:strRef>
          </c:tx>
          <c:spPr>
            <a:solidFill>
              <a:srgbClr val="FE0000"/>
            </a:solidFill>
          </c:spPr>
          <c:invertIfNegative val="0"/>
          <c:dLbls>
            <c:dLbl>
              <c:idx val="0"/>
              <c:layout>
                <c:manualLayout>
                  <c:x val="5.571030640668523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73-41F1-A540-9C358F07B3A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FE-4C87-8BB7-2A94241BAD4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FE-4C87-8BB7-2A94241BAD4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FE-4C87-8BB7-2A94241BAD4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FE-4C87-8BB7-2A94241BAD4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FE-4C87-8BB7-2A94241BAD4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FE-4C87-8BB7-2A94241BAD4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FE-4C87-8BB7-2A94241BAD4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tables!$I$522:$AM$522</c:f>
              <c:numCache>
                <c:formatCode>General</c:formatCode>
                <c:ptCount val="31"/>
                <c:pt idx="0" formatCode="#,#00%">
                  <c:v>0.2576</c:v>
                </c:pt>
                <c:pt idx="2" formatCode="0%">
                  <c:v>0.27300000000000002</c:v>
                </c:pt>
                <c:pt idx="3" formatCode="0%">
                  <c:v>0.18960000000000002</c:v>
                </c:pt>
                <c:pt idx="5" formatCode="0%">
                  <c:v>0.3125</c:v>
                </c:pt>
                <c:pt idx="6" formatCode="0%">
                  <c:v>0.26479999999999998</c:v>
                </c:pt>
                <c:pt idx="7" formatCode="0%">
                  <c:v>0.24940000000000001</c:v>
                </c:pt>
                <c:pt idx="8" formatCode="0%">
                  <c:v>0.21850000000000003</c:v>
                </c:pt>
                <c:pt idx="9" formatCode="0%">
                  <c:v>0.28210000000000002</c:v>
                </c:pt>
                <c:pt idx="11" formatCode="0%">
                  <c:v>0.25900000000000001</c:v>
                </c:pt>
                <c:pt idx="12" formatCode="0%">
                  <c:v>0.27589999999999998</c:v>
                </c:pt>
                <c:pt idx="13" formatCode="0%">
                  <c:v>0.23620000000000002</c:v>
                </c:pt>
                <c:pt idx="15" formatCode="0%">
                  <c:v>0.22409999999999999</c:v>
                </c:pt>
                <c:pt idx="16" formatCode="0%">
                  <c:v>0.25869999999999999</c:v>
                </c:pt>
                <c:pt idx="17" formatCode="0%">
                  <c:v>0.29249999999999998</c:v>
                </c:pt>
                <c:pt idx="18" formatCode="0%">
                  <c:v>0.28720000000000001</c:v>
                </c:pt>
                <c:pt idx="19" formatCode="0%">
                  <c:v>0.22559999999999999</c:v>
                </c:pt>
                <c:pt idx="21" formatCode="0%">
                  <c:v>0.27479999999999999</c:v>
                </c:pt>
                <c:pt idx="22" formatCode="0%">
                  <c:v>0.22769999999999999</c:v>
                </c:pt>
                <c:pt idx="23" formatCode="0%">
                  <c:v>0.25370000000000004</c:v>
                </c:pt>
                <c:pt idx="24" formatCode="0%">
                  <c:v>0.28689999999999999</c:v>
                </c:pt>
                <c:pt idx="26" formatCode="0%">
                  <c:v>0.3</c:v>
                </c:pt>
                <c:pt idx="27" formatCode="0%">
                  <c:v>0.22510000000000002</c:v>
                </c:pt>
                <c:pt idx="29" formatCode="0%">
                  <c:v>0.29139999999999999</c:v>
                </c:pt>
                <c:pt idx="30" formatCode="0%">
                  <c:v>0.2397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FE-4C87-8BB7-2A94241BAD48}"/>
            </c:ext>
          </c:extLst>
        </c:ser>
        <c:ser>
          <c:idx val="1"/>
          <c:order val="1"/>
          <c:tx>
            <c:strRef>
              <c:f>tables!$H$523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073-41F1-A540-9C358F07B3A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FE-4C87-8BB7-2A94241BAD4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7FE-4C87-8BB7-2A94241BAD4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7FE-4C87-8BB7-2A94241BAD4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7FE-4C87-8BB7-2A94241BAD4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7FE-4C87-8BB7-2A94241BAD4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7FE-4C87-8BB7-2A94241BAD4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7FE-4C87-8BB7-2A94241BAD4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tables!$I$523:$AM$523</c:f>
              <c:numCache>
                <c:formatCode>General</c:formatCode>
                <c:ptCount val="31"/>
                <c:pt idx="0" formatCode="#,#00%">
                  <c:v>0.27410000000000001</c:v>
                </c:pt>
                <c:pt idx="2" formatCode="0%">
                  <c:v>0.2747</c:v>
                </c:pt>
                <c:pt idx="3" formatCode="0%">
                  <c:v>0.27140000000000003</c:v>
                </c:pt>
                <c:pt idx="5" formatCode="0%">
                  <c:v>0.25</c:v>
                </c:pt>
                <c:pt idx="6" formatCode="0%">
                  <c:v>0.30659999999999998</c:v>
                </c:pt>
                <c:pt idx="7" formatCode="0%">
                  <c:v>0.24940000000000001</c:v>
                </c:pt>
                <c:pt idx="8" formatCode="0%">
                  <c:v>0.2969</c:v>
                </c:pt>
                <c:pt idx="9" formatCode="0%">
                  <c:v>0.26150000000000001</c:v>
                </c:pt>
                <c:pt idx="11" formatCode="0%">
                  <c:v>0.27489999999999998</c:v>
                </c:pt>
                <c:pt idx="12" formatCode="0%">
                  <c:v>0.27160000000000001</c:v>
                </c:pt>
                <c:pt idx="13" formatCode="0%">
                  <c:v>0.27679999999999999</c:v>
                </c:pt>
                <c:pt idx="15" formatCode="0%">
                  <c:v>0.27589999999999998</c:v>
                </c:pt>
                <c:pt idx="16" formatCode="0%">
                  <c:v>0.27279999999999999</c:v>
                </c:pt>
                <c:pt idx="17" formatCode="0%">
                  <c:v>0.28300000000000003</c:v>
                </c:pt>
                <c:pt idx="18" formatCode="0%">
                  <c:v>0.22339999999999999</c:v>
                </c:pt>
                <c:pt idx="19" formatCode="0%">
                  <c:v>0.22559999999999999</c:v>
                </c:pt>
                <c:pt idx="21" formatCode="0%">
                  <c:v>0.26850000000000002</c:v>
                </c:pt>
                <c:pt idx="22" formatCode="0%">
                  <c:v>0.3</c:v>
                </c:pt>
                <c:pt idx="23" formatCode="0%">
                  <c:v>0.26839999999999997</c:v>
                </c:pt>
                <c:pt idx="24" formatCode="0%">
                  <c:v>0.24050000000000002</c:v>
                </c:pt>
                <c:pt idx="26" formatCode="0%">
                  <c:v>0.29049999999999998</c:v>
                </c:pt>
                <c:pt idx="27" formatCode="0%">
                  <c:v>0.2616</c:v>
                </c:pt>
                <c:pt idx="29" formatCode="0%">
                  <c:v>0.2954</c:v>
                </c:pt>
                <c:pt idx="30" formatCode="0%">
                  <c:v>0.26289999999999997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7FE-4C87-8BB7-2A94241BAD48}"/>
            </c:ext>
          </c:extLst>
        </c:ser>
        <c:ser>
          <c:idx val="2"/>
          <c:order val="2"/>
          <c:tx>
            <c:strRef>
              <c:f>tables!$H$524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073-41F1-A540-9C358F07B3A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7FE-4C87-8BB7-2A94241BAD4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7FE-4C87-8BB7-2A94241BAD4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7FE-4C87-8BB7-2A94241BAD4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7FE-4C87-8BB7-2A94241BAD4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7FE-4C87-8BB7-2A94241BAD4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7FE-4C87-8BB7-2A94241BAD4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7FE-4C87-8BB7-2A94241BAD4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tables!$I$524:$AM$524</c:f>
              <c:numCache>
                <c:formatCode>General</c:formatCode>
                <c:ptCount val="31"/>
                <c:pt idx="0" formatCode="#,#00%">
                  <c:v>0.39119999999999999</c:v>
                </c:pt>
                <c:pt idx="2" formatCode="0%">
                  <c:v>0.39560000000000001</c:v>
                </c:pt>
                <c:pt idx="3" formatCode="0%">
                  <c:v>0.37170000000000003</c:v>
                </c:pt>
                <c:pt idx="5" formatCode="0%">
                  <c:v>0.28649999999999998</c:v>
                </c:pt>
                <c:pt idx="6" formatCode="0%">
                  <c:v>0.34149999999999997</c:v>
                </c:pt>
                <c:pt idx="7" formatCode="0%">
                  <c:v>0.43939999999999996</c:v>
                </c:pt>
                <c:pt idx="8" formatCode="0%">
                  <c:v>0.40899999999999997</c:v>
                </c:pt>
                <c:pt idx="9" formatCode="0%">
                  <c:v>0.43079999999999996</c:v>
                </c:pt>
                <c:pt idx="11" formatCode="0%">
                  <c:v>0.37689999999999996</c:v>
                </c:pt>
                <c:pt idx="12" formatCode="0%">
                  <c:v>0.39659999999999995</c:v>
                </c:pt>
                <c:pt idx="13" formatCode="0%">
                  <c:v>0.43170000000000003</c:v>
                </c:pt>
                <c:pt idx="15" formatCode="0%">
                  <c:v>0.4052</c:v>
                </c:pt>
                <c:pt idx="16" formatCode="0%">
                  <c:v>0.38100000000000001</c:v>
                </c:pt>
                <c:pt idx="17" formatCode="0%">
                  <c:v>0.38679999999999998</c:v>
                </c:pt>
                <c:pt idx="18" formatCode="0%">
                  <c:v>0.42549999999999999</c:v>
                </c:pt>
                <c:pt idx="19" formatCode="0%">
                  <c:v>0.49619999999999997</c:v>
                </c:pt>
                <c:pt idx="21" formatCode="0%">
                  <c:v>0.37209999999999999</c:v>
                </c:pt>
                <c:pt idx="22" formatCode="0%">
                  <c:v>0.40639999999999998</c:v>
                </c:pt>
                <c:pt idx="23" formatCode="0%">
                  <c:v>0.39340000000000003</c:v>
                </c:pt>
                <c:pt idx="24" formatCode="0%">
                  <c:v>0.39659999999999995</c:v>
                </c:pt>
                <c:pt idx="26" formatCode="0%">
                  <c:v>0.3508</c:v>
                </c:pt>
                <c:pt idx="27" formatCode="0%">
                  <c:v>0.42210000000000003</c:v>
                </c:pt>
                <c:pt idx="29" formatCode="0%">
                  <c:v>0.3533</c:v>
                </c:pt>
                <c:pt idx="30" formatCode="0%">
                  <c:v>0.41110000000000002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7FE-4C87-8BB7-2A94241BAD48}"/>
            </c:ext>
          </c:extLst>
        </c:ser>
        <c:ser>
          <c:idx val="3"/>
          <c:order val="3"/>
          <c:tx>
            <c:strRef>
              <c:f>tables!$H$525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073-41F1-A540-9C358F07B3A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7FE-4C87-8BB7-2A94241BAD4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7FE-4C87-8BB7-2A94241BAD4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7FE-4C87-8BB7-2A94241BAD4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7FE-4C87-8BB7-2A94241BAD4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7FE-4C87-8BB7-2A94241BAD4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7FE-4C87-8BB7-2A94241BAD4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7FE-4C87-8BB7-2A94241BAD4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B7FE-4C87-8BB7-2A94241BAD4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tables!$I$525:$AM$525</c:f>
              <c:numCache>
                <c:formatCode>General</c:formatCode>
                <c:ptCount val="31"/>
                <c:pt idx="0" formatCode="#,#00%">
                  <c:v>7.7100000000000002E-2</c:v>
                </c:pt>
                <c:pt idx="2" formatCode="0%">
                  <c:v>5.6600000000000004E-2</c:v>
                </c:pt>
                <c:pt idx="3" formatCode="0%">
                  <c:v>0.1673</c:v>
                </c:pt>
                <c:pt idx="5" formatCode="0%">
                  <c:v>0.151</c:v>
                </c:pt>
                <c:pt idx="6" formatCode="0%">
                  <c:v>8.7100000000000011E-2</c:v>
                </c:pt>
                <c:pt idx="7" formatCode="0%">
                  <c:v>6.1799999999999994E-2</c:v>
                </c:pt>
                <c:pt idx="8" formatCode="0%">
                  <c:v>7.5600000000000001E-2</c:v>
                </c:pt>
                <c:pt idx="9" formatCode="0%">
                  <c:v>2.5600000000000001E-2</c:v>
                </c:pt>
                <c:pt idx="11" formatCode="0%">
                  <c:v>8.9200000000000002E-2</c:v>
                </c:pt>
                <c:pt idx="12" formatCode="0%">
                  <c:v>5.5999999999999994E-2</c:v>
                </c:pt>
                <c:pt idx="13" formatCode="0%">
                  <c:v>5.5399999999999998E-2</c:v>
                </c:pt>
                <c:pt idx="15" formatCode="0%">
                  <c:v>9.4800000000000009E-2</c:v>
                </c:pt>
                <c:pt idx="16" formatCode="0%">
                  <c:v>8.7499999999999994E-2</c:v>
                </c:pt>
                <c:pt idx="17" formatCode="0%">
                  <c:v>3.7699999999999997E-2</c:v>
                </c:pt>
                <c:pt idx="18" formatCode="0%">
                  <c:v>6.3799999999999996E-2</c:v>
                </c:pt>
                <c:pt idx="19" formatCode="0%">
                  <c:v>5.2600000000000001E-2</c:v>
                </c:pt>
                <c:pt idx="21" formatCode="0%">
                  <c:v>8.4600000000000009E-2</c:v>
                </c:pt>
                <c:pt idx="22" formatCode="0%">
                  <c:v>6.6000000000000003E-2</c:v>
                </c:pt>
                <c:pt idx="23" formatCode="0%">
                  <c:v>8.4600000000000009E-2</c:v>
                </c:pt>
                <c:pt idx="24" formatCode="0%">
                  <c:v>7.5899999999999995E-2</c:v>
                </c:pt>
                <c:pt idx="26" formatCode="0%">
                  <c:v>5.8700000000000002E-2</c:v>
                </c:pt>
                <c:pt idx="27" formatCode="0%">
                  <c:v>9.1199999999999989E-2</c:v>
                </c:pt>
                <c:pt idx="29" formatCode="0%">
                  <c:v>5.9900000000000002E-2</c:v>
                </c:pt>
                <c:pt idx="30" formatCode="0%">
                  <c:v>8.6199999999999999E-2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B7FE-4C87-8BB7-2A94241BAD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397136"/>
        <c:axId val="353397920"/>
      </c:barChart>
      <c:catAx>
        <c:axId val="353397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397920"/>
        <c:crosses val="autoZero"/>
        <c:auto val="1"/>
        <c:lblAlgn val="ctr"/>
        <c:lblOffset val="100"/>
        <c:noMultiLvlLbl val="0"/>
      </c:catAx>
      <c:valAx>
        <c:axId val="35339792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39713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C6A7-45A1-95E0-FCD44E7838CC}"/>
              </c:ext>
            </c:extLst>
          </c:dPt>
          <c:dPt>
            <c:idx val="1"/>
            <c:bubble3D val="0"/>
            <c:spPr>
              <a:solidFill>
                <a:srgbClr val="FFFF9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C6A7-45A1-95E0-FCD44E7838CC}"/>
              </c:ext>
            </c:extLst>
          </c:dPt>
          <c:dPt>
            <c:idx val="2"/>
            <c:bubble3D val="0"/>
            <c:spPr>
              <a:solidFill>
                <a:srgbClr val="00B1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C6A7-45A1-95E0-FCD44E7838CC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C6A7-45A1-95E0-FCD44E7838CC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C6A7-45A1-95E0-FCD44E7838CC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C6A7-45A1-95E0-FCD44E7838CC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C6A7-45A1-95E0-FCD44E7838CC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C6A7-45A1-95E0-FCD44E7838CC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C6A7-45A1-95E0-FCD44E7838CC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C6A7-45A1-95E0-FCD44E7838CC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C6A7-45A1-95E0-FCD44E7838C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tables!$F$26:$F$28</c:f>
              <c:strCache>
                <c:ptCount val="3"/>
                <c:pt idx="0">
                  <c:v>voti 0-4</c:v>
                </c:pt>
                <c:pt idx="1">
                  <c:v>voti 5-6</c:v>
                </c:pt>
                <c:pt idx="2">
                  <c:v>voti 7-10</c:v>
                </c:pt>
              </c:strCache>
            </c:strRef>
          </c:cat>
          <c:val>
            <c:numRef>
              <c:f>tables!$G$26:$G$28</c:f>
              <c:numCache>
                <c:formatCode>#,#00%</c:formatCode>
                <c:ptCount val="3"/>
                <c:pt idx="0">
                  <c:v>0.13639999999999999</c:v>
                </c:pt>
                <c:pt idx="1">
                  <c:v>0.16320000000000001</c:v>
                </c:pt>
                <c:pt idx="2">
                  <c:v>0.70040000000000002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6A7-45A1-95E0-FCD44E7838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L’opposizione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tables!$D$527</c:f>
              <c:strCache>
                <c:ptCount val="1"/>
                <c:pt idx="0">
                  <c:v>L’opposizione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31AE-4824-A144-A829FE4AA742}"/>
              </c:ext>
            </c:extLst>
          </c:dPt>
          <c:dPt>
            <c:idx val="1"/>
            <c:bubble3D val="0"/>
            <c:spPr>
              <a:solidFill>
                <a:srgbClr val="FFFF9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31AE-4824-A144-A829FE4AA742}"/>
              </c:ext>
            </c:extLst>
          </c:dPt>
          <c:dPt>
            <c:idx val="2"/>
            <c:bubble3D val="0"/>
            <c:spPr>
              <a:solidFill>
                <a:srgbClr val="00B1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31AE-4824-A144-A829FE4AA742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31AE-4824-A144-A829FE4AA742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31AE-4824-A144-A829FE4AA742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31AE-4824-A144-A829FE4AA742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31AE-4824-A144-A829FE4AA742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31AE-4824-A144-A829FE4AA742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31AE-4824-A144-A829FE4AA742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31AE-4824-A144-A829FE4AA742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31AE-4824-A144-A829FE4AA74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tables!$F$527:$F$530</c:f>
              <c:strCache>
                <c:ptCount val="4"/>
                <c:pt idx="0">
                  <c:v>voti 1-4</c:v>
                </c:pt>
                <c:pt idx="1">
                  <c:v>voti 5-6</c:v>
                </c:pt>
                <c:pt idx="2">
                  <c:v>voti 7-10</c:v>
                </c:pt>
                <c:pt idx="3">
                  <c:v>non so</c:v>
                </c:pt>
              </c:strCache>
            </c:strRef>
          </c:cat>
          <c:val>
            <c:numRef>
              <c:f>tables!$G$527:$G$530</c:f>
              <c:numCache>
                <c:formatCode>#,#00%</c:formatCode>
                <c:ptCount val="4"/>
                <c:pt idx="0">
                  <c:v>0.50479999999999992</c:v>
                </c:pt>
                <c:pt idx="1">
                  <c:v>0.29820000000000002</c:v>
                </c:pt>
                <c:pt idx="2">
                  <c:v>0.1164</c:v>
                </c:pt>
                <c:pt idx="3">
                  <c:v>8.0600000000000005E-2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1AE-4824-A144-A829FE4AA7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L’opposizione</a:t>
            </a:r>
          </a:p>
        </c:rich>
      </c:tx>
      <c:layout>
        <c:manualLayout>
          <c:xMode val="edge"/>
          <c:yMode val="edge"/>
          <c:x val="0.43709848852310157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tables!$H$527</c:f>
              <c:strCache>
                <c:ptCount val="1"/>
                <c:pt idx="0">
                  <c:v>voti 1-4</c:v>
                </c:pt>
              </c:strCache>
            </c:strRef>
          </c:tx>
          <c:spPr>
            <a:solidFill>
              <a:srgbClr val="FE0000"/>
            </a:solidFill>
          </c:spPr>
          <c:invertIfNegative val="0"/>
          <c:dLbls>
            <c:dLbl>
              <c:idx val="0"/>
              <c:layout>
                <c:manualLayout>
                  <c:x val="4.1782729805013991E-3"/>
                  <c:y val="-3.0581039755351682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60-4CC1-B9D6-1E0C8DB283C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C0-43E4-9ED6-715F0D5BAB3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C0-43E4-9ED6-715F0D5BAB3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C0-43E4-9ED6-715F0D5BAB3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C0-43E4-9ED6-715F0D5BAB3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C0-43E4-9ED6-715F0D5BAB3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C0-43E4-9ED6-715F0D5BAB3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C0-43E4-9ED6-715F0D5BAB3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tables!$I$527:$AM$527</c:f>
              <c:numCache>
                <c:formatCode>General</c:formatCode>
                <c:ptCount val="31"/>
                <c:pt idx="0" formatCode="#,#00%">
                  <c:v>0.50479999999999992</c:v>
                </c:pt>
                <c:pt idx="2" formatCode="0%">
                  <c:v>0.52579999999999993</c:v>
                </c:pt>
                <c:pt idx="3" formatCode="0%">
                  <c:v>0.41259999999999997</c:v>
                </c:pt>
                <c:pt idx="5" formatCode="0%">
                  <c:v>0.54170000000000007</c:v>
                </c:pt>
                <c:pt idx="6" formatCode="0%">
                  <c:v>0.47740000000000005</c:v>
                </c:pt>
                <c:pt idx="7" formatCode="0%">
                  <c:v>0.51070000000000004</c:v>
                </c:pt>
                <c:pt idx="8" formatCode="0%">
                  <c:v>0.49020000000000002</c:v>
                </c:pt>
                <c:pt idx="9" formatCode="0%">
                  <c:v>0.52310000000000001</c:v>
                </c:pt>
                <c:pt idx="11" formatCode="0%">
                  <c:v>0.49259999999999998</c:v>
                </c:pt>
                <c:pt idx="12" formatCode="0%">
                  <c:v>0.54310000000000003</c:v>
                </c:pt>
                <c:pt idx="13" formatCode="0%">
                  <c:v>0.52029999999999998</c:v>
                </c:pt>
                <c:pt idx="15" formatCode="0%">
                  <c:v>0.46549999999999997</c:v>
                </c:pt>
                <c:pt idx="16" formatCode="0%">
                  <c:v>0.50060000000000004</c:v>
                </c:pt>
                <c:pt idx="17" formatCode="0%">
                  <c:v>0.56600000000000006</c:v>
                </c:pt>
                <c:pt idx="18" formatCode="0%">
                  <c:v>0.53189999999999993</c:v>
                </c:pt>
                <c:pt idx="19" formatCode="0%">
                  <c:v>0.51129999999999998</c:v>
                </c:pt>
                <c:pt idx="21" formatCode="0%">
                  <c:v>0.49890000000000001</c:v>
                </c:pt>
                <c:pt idx="22" formatCode="0%">
                  <c:v>0.49570000000000003</c:v>
                </c:pt>
                <c:pt idx="23" formatCode="0%">
                  <c:v>0.54409999999999992</c:v>
                </c:pt>
                <c:pt idx="24" formatCode="0%">
                  <c:v>0.48950000000000005</c:v>
                </c:pt>
                <c:pt idx="26" formatCode="0%">
                  <c:v>0.47939999999999999</c:v>
                </c:pt>
                <c:pt idx="27" formatCode="0%">
                  <c:v>0.52429999999999999</c:v>
                </c:pt>
                <c:pt idx="29" formatCode="0%">
                  <c:v>0.47700000000000004</c:v>
                </c:pt>
                <c:pt idx="30" formatCode="0%">
                  <c:v>0.51950000000000007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C0-43E4-9ED6-715F0D5BAB35}"/>
            </c:ext>
          </c:extLst>
        </c:ser>
        <c:ser>
          <c:idx val="1"/>
          <c:order val="1"/>
          <c:tx>
            <c:strRef>
              <c:f>tables!$H$528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660-4CC1-B9D6-1E0C8DB283C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C0-43E4-9ED6-715F0D5BAB3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C0-43E4-9ED6-715F0D5BAB3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C0-43E4-9ED6-715F0D5BAB3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C0-43E4-9ED6-715F0D5BAB3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C0-43E4-9ED6-715F0D5BAB3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9C0-43E4-9ED6-715F0D5BAB3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C0-43E4-9ED6-715F0D5BAB3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tables!$I$528:$AM$528</c:f>
              <c:numCache>
                <c:formatCode>General</c:formatCode>
                <c:ptCount val="31"/>
                <c:pt idx="0" formatCode="#,#00%">
                  <c:v>0.29820000000000002</c:v>
                </c:pt>
                <c:pt idx="2" formatCode="0%">
                  <c:v>0.29330000000000001</c:v>
                </c:pt>
                <c:pt idx="3" formatCode="0%">
                  <c:v>0.31969999999999998</c:v>
                </c:pt>
                <c:pt idx="5" formatCode="0%">
                  <c:v>0.23960000000000001</c:v>
                </c:pt>
                <c:pt idx="6" formatCode="0%">
                  <c:v>0.30309999999999998</c:v>
                </c:pt>
                <c:pt idx="7" formatCode="0%">
                  <c:v>0.30170000000000002</c:v>
                </c:pt>
                <c:pt idx="8" formatCode="0%">
                  <c:v>0.2969</c:v>
                </c:pt>
                <c:pt idx="9" formatCode="0%">
                  <c:v>0.34360000000000002</c:v>
                </c:pt>
                <c:pt idx="11" formatCode="0%">
                  <c:v>0.30249999999999999</c:v>
                </c:pt>
                <c:pt idx="12" formatCode="0%">
                  <c:v>0.27589999999999998</c:v>
                </c:pt>
                <c:pt idx="13" formatCode="0%">
                  <c:v>0.29149999999999998</c:v>
                </c:pt>
                <c:pt idx="15" formatCode="0%">
                  <c:v>0.31030000000000002</c:v>
                </c:pt>
                <c:pt idx="16" formatCode="0%">
                  <c:v>0.29730000000000001</c:v>
                </c:pt>
                <c:pt idx="17" formatCode="0%">
                  <c:v>0.25469999999999998</c:v>
                </c:pt>
                <c:pt idx="18" formatCode="0%">
                  <c:v>0.28720000000000001</c:v>
                </c:pt>
                <c:pt idx="19" formatCode="0%">
                  <c:v>0.31579999999999997</c:v>
                </c:pt>
                <c:pt idx="21" formatCode="0%">
                  <c:v>0.31079999999999997</c:v>
                </c:pt>
                <c:pt idx="22" formatCode="0%">
                  <c:v>0.3085</c:v>
                </c:pt>
                <c:pt idx="23" formatCode="0%">
                  <c:v>0.25739999999999996</c:v>
                </c:pt>
                <c:pt idx="24" formatCode="0%">
                  <c:v>0.29960000000000003</c:v>
                </c:pt>
                <c:pt idx="26" formatCode="0%">
                  <c:v>0.3206</c:v>
                </c:pt>
                <c:pt idx="27" formatCode="0%">
                  <c:v>0.28100000000000003</c:v>
                </c:pt>
                <c:pt idx="29" formatCode="0%">
                  <c:v>0.31540000000000001</c:v>
                </c:pt>
                <c:pt idx="30" formatCode="0%">
                  <c:v>0.28920000000000001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9C0-43E4-9ED6-715F0D5BAB35}"/>
            </c:ext>
          </c:extLst>
        </c:ser>
        <c:ser>
          <c:idx val="2"/>
          <c:order val="2"/>
          <c:tx>
            <c:strRef>
              <c:f>tables!$H$529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660-4CC1-B9D6-1E0C8DB283C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9C0-43E4-9ED6-715F0D5BAB3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9C0-43E4-9ED6-715F0D5BAB3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9C0-43E4-9ED6-715F0D5BAB3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9C0-43E4-9ED6-715F0D5BAB3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9C0-43E4-9ED6-715F0D5BAB3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9C0-43E4-9ED6-715F0D5BAB3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9C0-43E4-9ED6-715F0D5BAB3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tables!$I$529:$AM$529</c:f>
              <c:numCache>
                <c:formatCode>General</c:formatCode>
                <c:ptCount val="31"/>
                <c:pt idx="0" formatCode="#,#00%">
                  <c:v>0.1164</c:v>
                </c:pt>
                <c:pt idx="2" formatCode="0%">
                  <c:v>0.1192</c:v>
                </c:pt>
                <c:pt idx="3" formatCode="0%">
                  <c:v>0.1041</c:v>
                </c:pt>
                <c:pt idx="5" formatCode="0%">
                  <c:v>7.8100000000000003E-2</c:v>
                </c:pt>
                <c:pt idx="6" formatCode="0%">
                  <c:v>0.12539999999999998</c:v>
                </c:pt>
                <c:pt idx="7" formatCode="0%">
                  <c:v>0.1188</c:v>
                </c:pt>
                <c:pt idx="8" formatCode="0%">
                  <c:v>0.13449999999999998</c:v>
                </c:pt>
                <c:pt idx="9" formatCode="0%">
                  <c:v>0.1026</c:v>
                </c:pt>
                <c:pt idx="11" formatCode="0%">
                  <c:v>0.11460000000000001</c:v>
                </c:pt>
                <c:pt idx="12" formatCode="0%">
                  <c:v>0.10779999999999999</c:v>
                </c:pt>
                <c:pt idx="13" formatCode="0%">
                  <c:v>0.1328</c:v>
                </c:pt>
                <c:pt idx="15" formatCode="0%">
                  <c:v>0.13789999999999999</c:v>
                </c:pt>
                <c:pt idx="16" formatCode="0%">
                  <c:v>0.11199999999999999</c:v>
                </c:pt>
                <c:pt idx="17" formatCode="0%">
                  <c:v>0.1226</c:v>
                </c:pt>
                <c:pt idx="18" formatCode="0%">
                  <c:v>9.5700000000000007E-2</c:v>
                </c:pt>
                <c:pt idx="19" formatCode="0%">
                  <c:v>0.12029999999999999</c:v>
                </c:pt>
                <c:pt idx="21" formatCode="0%">
                  <c:v>0.10779999999999999</c:v>
                </c:pt>
                <c:pt idx="22" formatCode="0%">
                  <c:v>0.1234</c:v>
                </c:pt>
                <c:pt idx="23" formatCode="0%">
                  <c:v>0.114</c:v>
                </c:pt>
                <c:pt idx="24" formatCode="0%">
                  <c:v>0.12240000000000001</c:v>
                </c:pt>
                <c:pt idx="26" formatCode="0%">
                  <c:v>0.1381</c:v>
                </c:pt>
                <c:pt idx="27" formatCode="0%">
                  <c:v>9.98E-2</c:v>
                </c:pt>
                <c:pt idx="29" formatCode="0%">
                  <c:v>0.14369999999999999</c:v>
                </c:pt>
                <c:pt idx="30" formatCode="0%">
                  <c:v>0.10199999999999999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9C0-43E4-9ED6-715F0D5BAB35}"/>
            </c:ext>
          </c:extLst>
        </c:ser>
        <c:ser>
          <c:idx val="3"/>
          <c:order val="3"/>
          <c:tx>
            <c:strRef>
              <c:f>tables!$H$530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2660-4CC1-B9D6-1E0C8DB283C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9C0-43E4-9ED6-715F0D5BAB3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9C0-43E4-9ED6-715F0D5BAB3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9C0-43E4-9ED6-715F0D5BAB3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9C0-43E4-9ED6-715F0D5BAB3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9C0-43E4-9ED6-715F0D5BAB3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9C0-43E4-9ED6-715F0D5BAB3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9C0-43E4-9ED6-715F0D5BAB3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tables!$I$530:$AM$530</c:f>
              <c:numCache>
                <c:formatCode>General</c:formatCode>
                <c:ptCount val="31"/>
                <c:pt idx="0" formatCode="#,#00%">
                  <c:v>8.0600000000000005E-2</c:v>
                </c:pt>
                <c:pt idx="2" formatCode="0%">
                  <c:v>6.1699999999999998E-2</c:v>
                </c:pt>
                <c:pt idx="3" formatCode="0%">
                  <c:v>0.1636</c:v>
                </c:pt>
                <c:pt idx="5" formatCode="0%">
                  <c:v>0.1406</c:v>
                </c:pt>
                <c:pt idx="6" formatCode="0%">
                  <c:v>9.4100000000000003E-2</c:v>
                </c:pt>
                <c:pt idx="7" formatCode="0%">
                  <c:v>6.8900000000000003E-2</c:v>
                </c:pt>
                <c:pt idx="8" formatCode="0%">
                  <c:v>7.8399999999999997E-2</c:v>
                </c:pt>
                <c:pt idx="9" formatCode="0%">
                  <c:v>3.0800000000000001E-2</c:v>
                </c:pt>
                <c:pt idx="11" formatCode="0%">
                  <c:v>9.0200000000000002E-2</c:v>
                </c:pt>
                <c:pt idx="12" formatCode="0%">
                  <c:v>7.3300000000000004E-2</c:v>
                </c:pt>
                <c:pt idx="13" formatCode="0%">
                  <c:v>5.5399999999999998E-2</c:v>
                </c:pt>
                <c:pt idx="15" formatCode="0%">
                  <c:v>8.6199999999999999E-2</c:v>
                </c:pt>
                <c:pt idx="16" formatCode="0%">
                  <c:v>9.01E-2</c:v>
                </c:pt>
                <c:pt idx="17" formatCode="0%">
                  <c:v>5.6600000000000004E-2</c:v>
                </c:pt>
                <c:pt idx="18" formatCode="0%">
                  <c:v>8.5099999999999995E-2</c:v>
                </c:pt>
                <c:pt idx="19" formatCode="0%">
                  <c:v>5.2600000000000001E-2</c:v>
                </c:pt>
                <c:pt idx="21" formatCode="0%">
                  <c:v>8.2500000000000004E-2</c:v>
                </c:pt>
                <c:pt idx="22" formatCode="0%">
                  <c:v>7.2300000000000003E-2</c:v>
                </c:pt>
                <c:pt idx="23" formatCode="0%">
                  <c:v>8.4600000000000009E-2</c:v>
                </c:pt>
                <c:pt idx="24" formatCode="0%">
                  <c:v>8.8599999999999998E-2</c:v>
                </c:pt>
                <c:pt idx="26" formatCode="0%">
                  <c:v>6.1900000000000004E-2</c:v>
                </c:pt>
                <c:pt idx="27" formatCode="0%">
                  <c:v>9.4899999999999998E-2</c:v>
                </c:pt>
                <c:pt idx="29" formatCode="0%">
                  <c:v>6.3899999999999998E-2</c:v>
                </c:pt>
                <c:pt idx="30" formatCode="0%">
                  <c:v>8.9399999999999993E-2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19C0-43E4-9ED6-715F0D5BAB3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388120"/>
        <c:axId val="353389296"/>
      </c:barChart>
      <c:catAx>
        <c:axId val="353388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389296"/>
        <c:crosses val="autoZero"/>
        <c:auto val="1"/>
        <c:lblAlgn val="ctr"/>
        <c:lblOffset val="100"/>
        <c:noMultiLvlLbl val="0"/>
      </c:catAx>
      <c:valAx>
        <c:axId val="35338929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38812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 media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tables!$D$532</c:f>
              <c:strCache>
                <c:ptCount val="1"/>
                <c:pt idx="0">
                  <c:v>I media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9C46-49B3-8EED-6397BDBEBB44}"/>
              </c:ext>
            </c:extLst>
          </c:dPt>
          <c:dPt>
            <c:idx val="1"/>
            <c:bubble3D val="0"/>
            <c:spPr>
              <a:solidFill>
                <a:srgbClr val="FFFF9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9C46-49B3-8EED-6397BDBEBB44}"/>
              </c:ext>
            </c:extLst>
          </c:dPt>
          <c:dPt>
            <c:idx val="2"/>
            <c:bubble3D val="0"/>
            <c:spPr>
              <a:solidFill>
                <a:srgbClr val="00B1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9C46-49B3-8EED-6397BDBEBB44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9C46-49B3-8EED-6397BDBEBB44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9C46-49B3-8EED-6397BDBEBB44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9C46-49B3-8EED-6397BDBEBB44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9C46-49B3-8EED-6397BDBEBB44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9C46-49B3-8EED-6397BDBEBB44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9C46-49B3-8EED-6397BDBEBB44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9C46-49B3-8EED-6397BDBEBB44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9C46-49B3-8EED-6397BDBEBB44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46-49B3-8EED-6397BDBEBB4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tables!$F$532:$F$535</c:f>
              <c:strCache>
                <c:ptCount val="4"/>
                <c:pt idx="0">
                  <c:v>voti 1-4</c:v>
                </c:pt>
                <c:pt idx="1">
                  <c:v>voti 5-6</c:v>
                </c:pt>
                <c:pt idx="2">
                  <c:v>voti 7-10</c:v>
                </c:pt>
                <c:pt idx="3">
                  <c:v>non so</c:v>
                </c:pt>
              </c:strCache>
            </c:strRef>
          </c:cat>
          <c:val>
            <c:numRef>
              <c:f>tables!$G$532:$G$535</c:f>
              <c:numCache>
                <c:formatCode>#,#00%</c:formatCode>
                <c:ptCount val="4"/>
                <c:pt idx="0">
                  <c:v>0.60119999999999996</c:v>
                </c:pt>
                <c:pt idx="1">
                  <c:v>0.26579999999999998</c:v>
                </c:pt>
                <c:pt idx="2">
                  <c:v>0.12670000000000001</c:v>
                </c:pt>
                <c:pt idx="3">
                  <c:v>6.1999999999999998E-3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C46-49B3-8EED-6397BDBEBB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 media</a:t>
            </a:r>
          </a:p>
        </c:rich>
      </c:tx>
      <c:layout>
        <c:manualLayout>
          <c:xMode val="edge"/>
          <c:yMode val="edge"/>
          <c:x val="0.4638685605541783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tables!$H$532</c:f>
              <c:strCache>
                <c:ptCount val="1"/>
                <c:pt idx="0">
                  <c:v>voti 1-4</c:v>
                </c:pt>
              </c:strCache>
            </c:strRef>
          </c:tx>
          <c:spPr>
            <a:solidFill>
              <a:srgbClr val="FE0000"/>
            </a:solidFill>
          </c:spPr>
          <c:invertIfNegative val="0"/>
          <c:dLbls>
            <c:dLbl>
              <c:idx val="0"/>
              <c:layout>
                <c:manualLayout>
                  <c:x val="6.9637883008356483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40-44A9-A9FE-4D719FEE542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3C-451D-8A56-E1131FEC6EC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3C-451D-8A56-E1131FEC6EC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3C-451D-8A56-E1131FEC6EC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3C-451D-8A56-E1131FEC6EC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3C-451D-8A56-E1131FEC6EC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3C-451D-8A56-E1131FEC6EC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3C-451D-8A56-E1131FEC6EC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tables!$I$532:$AM$532</c:f>
              <c:numCache>
                <c:formatCode>General</c:formatCode>
                <c:ptCount val="31"/>
                <c:pt idx="0" formatCode="#,#00%">
                  <c:v>0.60119999999999996</c:v>
                </c:pt>
                <c:pt idx="2" formatCode="0%">
                  <c:v>0.61960000000000004</c:v>
                </c:pt>
                <c:pt idx="3" formatCode="0%">
                  <c:v>0.52039999999999997</c:v>
                </c:pt>
                <c:pt idx="5" formatCode="0%">
                  <c:v>0.68230000000000002</c:v>
                </c:pt>
                <c:pt idx="6" formatCode="0%">
                  <c:v>0.61670000000000003</c:v>
                </c:pt>
                <c:pt idx="7" formatCode="0%">
                  <c:v>0.58909999999999996</c:v>
                </c:pt>
                <c:pt idx="8" formatCode="0%">
                  <c:v>0.57700000000000007</c:v>
                </c:pt>
                <c:pt idx="9" formatCode="0%">
                  <c:v>0.56920000000000004</c:v>
                </c:pt>
                <c:pt idx="11" formatCode="0%">
                  <c:v>0.5998</c:v>
                </c:pt>
                <c:pt idx="12" formatCode="0%">
                  <c:v>0.62070000000000003</c:v>
                </c:pt>
                <c:pt idx="13" formatCode="0%">
                  <c:v>0.5867</c:v>
                </c:pt>
                <c:pt idx="15" formatCode="0%">
                  <c:v>0.5948</c:v>
                </c:pt>
                <c:pt idx="16" formatCode="0%">
                  <c:v>0.59200000000000008</c:v>
                </c:pt>
                <c:pt idx="17" formatCode="0%">
                  <c:v>0.6321</c:v>
                </c:pt>
                <c:pt idx="18" formatCode="0%">
                  <c:v>0.56380000000000008</c:v>
                </c:pt>
                <c:pt idx="19" formatCode="0%">
                  <c:v>0.53380000000000005</c:v>
                </c:pt>
                <c:pt idx="21" formatCode="0%">
                  <c:v>0.62790000000000001</c:v>
                </c:pt>
                <c:pt idx="22" formatCode="0%">
                  <c:v>0.57450000000000001</c:v>
                </c:pt>
                <c:pt idx="23" formatCode="0%">
                  <c:v>0.61399999999999999</c:v>
                </c:pt>
                <c:pt idx="24" formatCode="0%">
                  <c:v>0.58650000000000002</c:v>
                </c:pt>
                <c:pt idx="26" formatCode="0%">
                  <c:v>0.6</c:v>
                </c:pt>
                <c:pt idx="27" formatCode="0%">
                  <c:v>0.60219999999999996</c:v>
                </c:pt>
                <c:pt idx="29" formatCode="0%">
                  <c:v>0.60680000000000001</c:v>
                </c:pt>
                <c:pt idx="30" formatCode="0%">
                  <c:v>0.59829999999999994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3C-451D-8A56-E1131FEC6EC4}"/>
            </c:ext>
          </c:extLst>
        </c:ser>
        <c:ser>
          <c:idx val="1"/>
          <c:order val="1"/>
          <c:tx>
            <c:strRef>
              <c:f>tables!$H$533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A40-44A9-A9FE-4D719FEE542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3C-451D-8A56-E1131FEC6EC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3C-451D-8A56-E1131FEC6EC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3C-451D-8A56-E1131FEC6EC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3C-451D-8A56-E1131FEC6EC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A3C-451D-8A56-E1131FEC6EC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3C-451D-8A56-E1131FEC6EC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A3C-451D-8A56-E1131FEC6EC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tables!$I$533:$AM$533</c:f>
              <c:numCache>
                <c:formatCode>General</c:formatCode>
                <c:ptCount val="31"/>
                <c:pt idx="0" formatCode="#,#00%">
                  <c:v>0.26579999999999998</c:v>
                </c:pt>
                <c:pt idx="2" formatCode="0%">
                  <c:v>0.25019999999999998</c:v>
                </c:pt>
                <c:pt idx="3" formatCode="0%">
                  <c:v>0.33460000000000001</c:v>
                </c:pt>
                <c:pt idx="5" formatCode="0%">
                  <c:v>0.25</c:v>
                </c:pt>
                <c:pt idx="6" formatCode="0%">
                  <c:v>0.26479999999999998</c:v>
                </c:pt>
                <c:pt idx="7" formatCode="0%">
                  <c:v>0.25890000000000002</c:v>
                </c:pt>
                <c:pt idx="8" formatCode="0%">
                  <c:v>0.27449999999999997</c:v>
                </c:pt>
                <c:pt idx="9" formatCode="0%">
                  <c:v>0.28210000000000002</c:v>
                </c:pt>
                <c:pt idx="11" formatCode="0%">
                  <c:v>0.25900000000000001</c:v>
                </c:pt>
                <c:pt idx="12" formatCode="0%">
                  <c:v>0.29309999999999997</c:v>
                </c:pt>
                <c:pt idx="13" formatCode="0%">
                  <c:v>0.26569999999999999</c:v>
                </c:pt>
                <c:pt idx="15" formatCode="0%">
                  <c:v>0.22409999999999999</c:v>
                </c:pt>
                <c:pt idx="16" formatCode="0%">
                  <c:v>0.27029999999999998</c:v>
                </c:pt>
                <c:pt idx="17" formatCode="0%">
                  <c:v>0.29249999999999998</c:v>
                </c:pt>
                <c:pt idx="18" formatCode="0%">
                  <c:v>0.32979999999999998</c:v>
                </c:pt>
                <c:pt idx="19" formatCode="0%">
                  <c:v>0.30079999999999996</c:v>
                </c:pt>
                <c:pt idx="21" formatCode="0%">
                  <c:v>0.25370000000000004</c:v>
                </c:pt>
                <c:pt idx="22" formatCode="0%">
                  <c:v>0.2979</c:v>
                </c:pt>
                <c:pt idx="23" formatCode="0%">
                  <c:v>0.25370000000000004</c:v>
                </c:pt>
                <c:pt idx="24" formatCode="0%">
                  <c:v>0.24050000000000002</c:v>
                </c:pt>
                <c:pt idx="26" formatCode="0%">
                  <c:v>0.2651</c:v>
                </c:pt>
                <c:pt idx="27" formatCode="0%">
                  <c:v>0.26640000000000003</c:v>
                </c:pt>
                <c:pt idx="29" formatCode="0%">
                  <c:v>0.25750000000000001</c:v>
                </c:pt>
                <c:pt idx="30" formatCode="0%">
                  <c:v>0.2702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A3C-451D-8A56-E1131FEC6EC4}"/>
            </c:ext>
          </c:extLst>
        </c:ser>
        <c:ser>
          <c:idx val="2"/>
          <c:order val="2"/>
          <c:tx>
            <c:strRef>
              <c:f>tables!$H$534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A40-44A9-A9FE-4D719FEE542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A3C-451D-8A56-E1131FEC6EC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A3C-451D-8A56-E1131FEC6EC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A3C-451D-8A56-E1131FEC6EC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A3C-451D-8A56-E1131FEC6EC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A3C-451D-8A56-E1131FEC6EC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A3C-451D-8A56-E1131FEC6EC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A3C-451D-8A56-E1131FEC6EC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tables!$I$534:$AM$534</c:f>
              <c:numCache>
                <c:formatCode>General</c:formatCode>
                <c:ptCount val="31"/>
                <c:pt idx="0" formatCode="#,#00%">
                  <c:v>0.12670000000000001</c:v>
                </c:pt>
                <c:pt idx="2" formatCode="0%">
                  <c:v>0.12509999999999999</c:v>
                </c:pt>
                <c:pt idx="3" formatCode="0%">
                  <c:v>0.1338</c:v>
                </c:pt>
                <c:pt idx="5" formatCode="0%">
                  <c:v>5.21E-2</c:v>
                </c:pt>
                <c:pt idx="6" formatCode="0%">
                  <c:v>0.1115</c:v>
                </c:pt>
                <c:pt idx="7" formatCode="0%">
                  <c:v>0.152</c:v>
                </c:pt>
                <c:pt idx="8" formatCode="0%">
                  <c:v>0.1401</c:v>
                </c:pt>
                <c:pt idx="9" formatCode="0%">
                  <c:v>0.14360000000000001</c:v>
                </c:pt>
                <c:pt idx="11" formatCode="0%">
                  <c:v>0.1338</c:v>
                </c:pt>
                <c:pt idx="12" formatCode="0%">
                  <c:v>8.6199999999999999E-2</c:v>
                </c:pt>
                <c:pt idx="13" formatCode="0%">
                  <c:v>0.14019999999999999</c:v>
                </c:pt>
                <c:pt idx="15" formatCode="0%">
                  <c:v>0.1638</c:v>
                </c:pt>
                <c:pt idx="16" formatCode="0%">
                  <c:v>0.1313</c:v>
                </c:pt>
                <c:pt idx="17" formatCode="0%">
                  <c:v>7.5499999999999998E-2</c:v>
                </c:pt>
                <c:pt idx="18" formatCode="0%">
                  <c:v>0.10640000000000001</c:v>
                </c:pt>
                <c:pt idx="19" formatCode="0%">
                  <c:v>0.15789999999999998</c:v>
                </c:pt>
                <c:pt idx="21" formatCode="0%">
                  <c:v>0.1142</c:v>
                </c:pt>
                <c:pt idx="22" formatCode="0%">
                  <c:v>0.1191</c:v>
                </c:pt>
                <c:pt idx="23" formatCode="0%">
                  <c:v>0.12869999999999998</c:v>
                </c:pt>
                <c:pt idx="24" formatCode="0%">
                  <c:v>0.1646</c:v>
                </c:pt>
                <c:pt idx="26" formatCode="0%">
                  <c:v>0.12859999999999999</c:v>
                </c:pt>
                <c:pt idx="27" formatCode="0%">
                  <c:v>0.12529999999999999</c:v>
                </c:pt>
                <c:pt idx="29" formatCode="0%">
                  <c:v>0.13170000000000001</c:v>
                </c:pt>
                <c:pt idx="30" formatCode="0%">
                  <c:v>0.1241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A3C-451D-8A56-E1131FEC6EC4}"/>
            </c:ext>
          </c:extLst>
        </c:ser>
        <c:ser>
          <c:idx val="3"/>
          <c:order val="3"/>
          <c:tx>
            <c:strRef>
              <c:f>tables!$H$535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tables!$I$535:$AM$535</c:f>
              <c:numCache>
                <c:formatCode>General</c:formatCode>
                <c:ptCount val="31"/>
                <c:pt idx="0" formatCode="#,#00%">
                  <c:v>6.1999999999999998E-3</c:v>
                </c:pt>
                <c:pt idx="2" formatCode="0%">
                  <c:v>5.1000000000000004E-3</c:v>
                </c:pt>
                <c:pt idx="3" formatCode="0%">
                  <c:v>1.1200000000000002E-2</c:v>
                </c:pt>
                <c:pt idx="5" formatCode="0%">
                  <c:v>1.5600000000000001E-2</c:v>
                </c:pt>
                <c:pt idx="6" formatCode="0%">
                  <c:v>6.9999999999999993E-3</c:v>
                </c:pt>
                <c:pt idx="7" formatCode="0%">
                  <c:v>0</c:v>
                </c:pt>
                <c:pt idx="8" formatCode="0%">
                  <c:v>8.3999999999999995E-3</c:v>
                </c:pt>
                <c:pt idx="9" formatCode="0%">
                  <c:v>5.1000000000000004E-3</c:v>
                </c:pt>
                <c:pt idx="11" formatCode="0%">
                  <c:v>7.4000000000000003E-3</c:v>
                </c:pt>
                <c:pt idx="12" formatCode="0%">
                  <c:v>0</c:v>
                </c:pt>
                <c:pt idx="13" formatCode="0%">
                  <c:v>7.4000000000000003E-3</c:v>
                </c:pt>
                <c:pt idx="15" formatCode="0%">
                  <c:v>1.72E-2</c:v>
                </c:pt>
                <c:pt idx="16" formatCode="0%">
                  <c:v>6.4000000000000003E-3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7.4999999999999997E-3</c:v>
                </c:pt>
                <c:pt idx="21" formatCode="0%">
                  <c:v>4.1999999999999997E-3</c:v>
                </c:pt>
                <c:pt idx="22" formatCode="0%">
                  <c:v>8.5000000000000006E-3</c:v>
                </c:pt>
                <c:pt idx="23" formatCode="0%">
                  <c:v>3.7000000000000002E-3</c:v>
                </c:pt>
                <c:pt idx="24" formatCode="0%">
                  <c:v>8.3999999999999995E-3</c:v>
                </c:pt>
                <c:pt idx="26" formatCode="0%">
                  <c:v>6.3E-3</c:v>
                </c:pt>
                <c:pt idx="27" formatCode="0%">
                  <c:v>6.0999999999999995E-3</c:v>
                </c:pt>
                <c:pt idx="29" formatCode="0%">
                  <c:v>4.0000000000000001E-3</c:v>
                </c:pt>
                <c:pt idx="30" formatCode="0%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A3C-451D-8A56-E1131FEC6E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393216"/>
        <c:axId val="353398312"/>
      </c:barChart>
      <c:catAx>
        <c:axId val="35339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398312"/>
        <c:crosses val="autoZero"/>
        <c:auto val="1"/>
        <c:lblAlgn val="ctr"/>
        <c:lblOffset val="100"/>
        <c:noMultiLvlLbl val="0"/>
      </c:catAx>
      <c:valAx>
        <c:axId val="35339831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39321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Le aziende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tables!$D$537</c:f>
              <c:strCache>
                <c:ptCount val="1"/>
                <c:pt idx="0">
                  <c:v>Le aziende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6316-4787-B43A-DD8FC76B573B}"/>
              </c:ext>
            </c:extLst>
          </c:dPt>
          <c:dPt>
            <c:idx val="1"/>
            <c:bubble3D val="0"/>
            <c:spPr>
              <a:solidFill>
                <a:srgbClr val="FFFF9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6316-4787-B43A-DD8FC76B573B}"/>
              </c:ext>
            </c:extLst>
          </c:dPt>
          <c:dPt>
            <c:idx val="2"/>
            <c:bubble3D val="0"/>
            <c:spPr>
              <a:solidFill>
                <a:srgbClr val="00B1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6316-4787-B43A-DD8FC76B573B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6316-4787-B43A-DD8FC76B573B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6316-4787-B43A-DD8FC76B573B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6316-4787-B43A-DD8FC76B573B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6316-4787-B43A-DD8FC76B573B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6316-4787-B43A-DD8FC76B573B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6316-4787-B43A-DD8FC76B573B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6316-4787-B43A-DD8FC76B573B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6316-4787-B43A-DD8FC76B573B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16-4787-B43A-DD8FC76B573B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16-4787-B43A-DD8FC76B57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tables!$F$537:$F$540</c:f>
              <c:strCache>
                <c:ptCount val="4"/>
                <c:pt idx="0">
                  <c:v>voti 1-4</c:v>
                </c:pt>
                <c:pt idx="1">
                  <c:v>voti 5-6</c:v>
                </c:pt>
                <c:pt idx="2">
                  <c:v>voti 7-10</c:v>
                </c:pt>
                <c:pt idx="3">
                  <c:v>non so</c:v>
                </c:pt>
              </c:strCache>
            </c:strRef>
          </c:cat>
          <c:val>
            <c:numRef>
              <c:f>tables!$G$537:$G$540</c:f>
              <c:numCache>
                <c:formatCode>#,#00%</c:formatCode>
                <c:ptCount val="4"/>
                <c:pt idx="0">
                  <c:v>3.0299999999999997E-2</c:v>
                </c:pt>
                <c:pt idx="1">
                  <c:v>0.1391</c:v>
                </c:pt>
                <c:pt idx="2">
                  <c:v>0.79480000000000006</c:v>
                </c:pt>
                <c:pt idx="3">
                  <c:v>3.5799999999999998E-2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316-4787-B43A-DD8FC76B57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Le aziende</a:t>
            </a:r>
          </a:p>
        </c:rich>
      </c:tx>
      <c:layout>
        <c:manualLayout>
          <c:xMode val="edge"/>
          <c:yMode val="edge"/>
          <c:x val="0.45040140775326859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tables!$H$537</c:f>
              <c:strCache>
                <c:ptCount val="1"/>
                <c:pt idx="0">
                  <c:v>voti 1-4</c:v>
                </c:pt>
              </c:strCache>
            </c:strRef>
          </c:tx>
          <c:spPr>
            <a:solidFill>
              <a:srgbClr val="FE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9B7-4218-B666-53554109C5F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F6-4E46-B009-4135F47DA0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F6-4E46-B009-4135F47DA0E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F6-4E46-B009-4135F47DA0E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F6-4E46-B009-4135F47DA0E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F6-4E46-B009-4135F47DA0E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F6-4E46-B009-4135F47DA0E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F6-4E46-B009-4135F47DA0E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F6-4E46-B009-4135F47DA0E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F6-4E46-B009-4135F47DA0E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F6-4E46-B009-4135F47DA0E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F6-4E46-B009-4135F47DA0E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0F6-4E46-B009-4135F47DA0E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0F6-4E46-B009-4135F47DA0E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0F6-4E46-B009-4135F47DA0E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0F6-4E46-B009-4135F47DA0E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0F6-4E46-B009-4135F47DA0E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0F6-4E46-B009-4135F47DA0E5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0F6-4E46-B009-4135F47DA0E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0F6-4E46-B009-4135F47DA0E5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0F6-4E46-B009-4135F47DA0E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tables!$I$537:$AM$537</c:f>
              <c:numCache>
                <c:formatCode>General</c:formatCode>
                <c:ptCount val="31"/>
                <c:pt idx="0" formatCode="#,#00%">
                  <c:v>3.0299999999999997E-2</c:v>
                </c:pt>
                <c:pt idx="2" formatCode="0%">
                  <c:v>3.1300000000000001E-2</c:v>
                </c:pt>
                <c:pt idx="3" formatCode="0%">
                  <c:v>2.6000000000000002E-2</c:v>
                </c:pt>
                <c:pt idx="5" formatCode="0%">
                  <c:v>2.6000000000000002E-2</c:v>
                </c:pt>
                <c:pt idx="6" formatCode="0%">
                  <c:v>3.8300000000000001E-2</c:v>
                </c:pt>
                <c:pt idx="7" formatCode="0%">
                  <c:v>3.0899999999999997E-2</c:v>
                </c:pt>
                <c:pt idx="8" formatCode="0%">
                  <c:v>3.0800000000000001E-2</c:v>
                </c:pt>
                <c:pt idx="9" formatCode="0%">
                  <c:v>2.0499999999999997E-2</c:v>
                </c:pt>
                <c:pt idx="11" formatCode="0%">
                  <c:v>2.76E-2</c:v>
                </c:pt>
                <c:pt idx="12" formatCode="0%">
                  <c:v>2.5899999999999999E-2</c:v>
                </c:pt>
                <c:pt idx="13" formatCode="0%">
                  <c:v>4.0599999999999997E-2</c:v>
                </c:pt>
                <c:pt idx="15" formatCode="0%">
                  <c:v>8.6E-3</c:v>
                </c:pt>
                <c:pt idx="16" formatCode="0%">
                  <c:v>3.0899999999999997E-2</c:v>
                </c:pt>
                <c:pt idx="17" formatCode="0%">
                  <c:v>9.3999999999999986E-3</c:v>
                </c:pt>
                <c:pt idx="18" formatCode="0%">
                  <c:v>2.1299999999999999E-2</c:v>
                </c:pt>
                <c:pt idx="19" formatCode="0%">
                  <c:v>4.5100000000000001E-2</c:v>
                </c:pt>
                <c:pt idx="21" formatCode="0%">
                  <c:v>2.75E-2</c:v>
                </c:pt>
                <c:pt idx="22" formatCode="0%">
                  <c:v>2.5499999999999998E-2</c:v>
                </c:pt>
                <c:pt idx="23" formatCode="0%">
                  <c:v>2.2099999999999998E-2</c:v>
                </c:pt>
                <c:pt idx="24" formatCode="0%">
                  <c:v>5.4900000000000004E-2</c:v>
                </c:pt>
                <c:pt idx="26" formatCode="0%">
                  <c:v>3.49E-2</c:v>
                </c:pt>
                <c:pt idx="27" formatCode="0%">
                  <c:v>2.6800000000000001E-2</c:v>
                </c:pt>
                <c:pt idx="29" formatCode="0%">
                  <c:v>3.5900000000000001E-2</c:v>
                </c:pt>
                <c:pt idx="30" formatCode="0%">
                  <c:v>2.7300000000000001E-2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0F6-4E46-B009-4135F47DA0E5}"/>
            </c:ext>
          </c:extLst>
        </c:ser>
        <c:ser>
          <c:idx val="1"/>
          <c:order val="1"/>
          <c:tx>
            <c:strRef>
              <c:f>tables!$H$538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9B7-4218-B666-53554109C5F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0F6-4E46-B009-4135F47DA0E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0F6-4E46-B009-4135F47DA0E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0F6-4E46-B009-4135F47DA0E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0F6-4E46-B009-4135F47DA0E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0F6-4E46-B009-4135F47DA0E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0F6-4E46-B009-4135F47DA0E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40F6-4E46-B009-4135F47DA0E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tables!$I$538:$AM$538</c:f>
              <c:numCache>
                <c:formatCode>General</c:formatCode>
                <c:ptCount val="31"/>
                <c:pt idx="0" formatCode="#,#00%">
                  <c:v>0.1391</c:v>
                </c:pt>
                <c:pt idx="2" formatCode="0%">
                  <c:v>0.13189999999999999</c:v>
                </c:pt>
                <c:pt idx="3" formatCode="0%">
                  <c:v>0.17100000000000001</c:v>
                </c:pt>
                <c:pt idx="5" formatCode="0%">
                  <c:v>0.16149999999999998</c:v>
                </c:pt>
                <c:pt idx="6" formatCode="0%">
                  <c:v>0.15679999999999999</c:v>
                </c:pt>
                <c:pt idx="7" formatCode="0%">
                  <c:v>0.114</c:v>
                </c:pt>
                <c:pt idx="8" formatCode="0%">
                  <c:v>0.10920000000000001</c:v>
                </c:pt>
                <c:pt idx="9" formatCode="0%">
                  <c:v>0.2</c:v>
                </c:pt>
                <c:pt idx="11" formatCode="0%">
                  <c:v>0.11890000000000001</c:v>
                </c:pt>
                <c:pt idx="12" formatCode="0%">
                  <c:v>0.14660000000000001</c:v>
                </c:pt>
                <c:pt idx="13" formatCode="0%">
                  <c:v>0.1993</c:v>
                </c:pt>
                <c:pt idx="15" formatCode="0%">
                  <c:v>0.1293</c:v>
                </c:pt>
                <c:pt idx="16" formatCode="0%">
                  <c:v>0.1158</c:v>
                </c:pt>
                <c:pt idx="17" formatCode="0%">
                  <c:v>0.15090000000000001</c:v>
                </c:pt>
                <c:pt idx="18" formatCode="0%">
                  <c:v>0.1489</c:v>
                </c:pt>
                <c:pt idx="19" formatCode="0%">
                  <c:v>0.22559999999999999</c:v>
                </c:pt>
                <c:pt idx="21" formatCode="0%">
                  <c:v>0.1353</c:v>
                </c:pt>
                <c:pt idx="22" formatCode="0%">
                  <c:v>0.1404</c:v>
                </c:pt>
                <c:pt idx="23" formatCode="0%">
                  <c:v>0.1434</c:v>
                </c:pt>
                <c:pt idx="24" formatCode="0%">
                  <c:v>0.13919999999999999</c:v>
                </c:pt>
                <c:pt idx="26" formatCode="0%">
                  <c:v>0.15710000000000002</c:v>
                </c:pt>
                <c:pt idx="27" formatCode="0%">
                  <c:v>0.12529999999999999</c:v>
                </c:pt>
                <c:pt idx="29" formatCode="0%">
                  <c:v>0.17170000000000002</c:v>
                </c:pt>
                <c:pt idx="30" formatCode="0%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0F6-4E46-B009-4135F47DA0E5}"/>
            </c:ext>
          </c:extLst>
        </c:ser>
        <c:ser>
          <c:idx val="2"/>
          <c:order val="2"/>
          <c:tx>
            <c:strRef>
              <c:f>tables!$H$539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9B7-4218-B666-53554109C5F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40F6-4E46-B009-4135F47DA0E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40F6-4E46-B009-4135F47DA0E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40F6-4E46-B009-4135F47DA0E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40F6-4E46-B009-4135F47DA0E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40F6-4E46-B009-4135F47DA0E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40F6-4E46-B009-4135F47DA0E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40F6-4E46-B009-4135F47DA0E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tables!$I$539:$AM$539</c:f>
              <c:numCache>
                <c:formatCode>General</c:formatCode>
                <c:ptCount val="31"/>
                <c:pt idx="0" formatCode="#,#00%">
                  <c:v>0.79480000000000006</c:v>
                </c:pt>
                <c:pt idx="2" formatCode="0%">
                  <c:v>0.80730000000000002</c:v>
                </c:pt>
                <c:pt idx="3" formatCode="0%">
                  <c:v>0.73980000000000001</c:v>
                </c:pt>
                <c:pt idx="5" formatCode="0%">
                  <c:v>0.77079999999999993</c:v>
                </c:pt>
                <c:pt idx="6" formatCode="0%">
                  <c:v>0.77</c:v>
                </c:pt>
                <c:pt idx="7" formatCode="0%">
                  <c:v>0.82900000000000007</c:v>
                </c:pt>
                <c:pt idx="8" formatCode="0%">
                  <c:v>0.81230000000000002</c:v>
                </c:pt>
                <c:pt idx="9" formatCode="0%">
                  <c:v>0.74870000000000003</c:v>
                </c:pt>
                <c:pt idx="11" formatCode="0%">
                  <c:v>0.8173999999999999</c:v>
                </c:pt>
                <c:pt idx="12" formatCode="0%">
                  <c:v>0.78879999999999995</c:v>
                </c:pt>
                <c:pt idx="13" formatCode="0%">
                  <c:v>0.72689999999999999</c:v>
                </c:pt>
                <c:pt idx="15" formatCode="0%">
                  <c:v>0.79310000000000003</c:v>
                </c:pt>
                <c:pt idx="16" formatCode="0%">
                  <c:v>0.82239999999999991</c:v>
                </c:pt>
                <c:pt idx="17" formatCode="0%">
                  <c:v>0.8395999999999999</c:v>
                </c:pt>
                <c:pt idx="18" formatCode="0%">
                  <c:v>0.75529999999999997</c:v>
                </c:pt>
                <c:pt idx="19" formatCode="0%">
                  <c:v>0.69920000000000004</c:v>
                </c:pt>
                <c:pt idx="21" formatCode="0%">
                  <c:v>0.8034</c:v>
                </c:pt>
                <c:pt idx="22" formatCode="0%">
                  <c:v>0.79359999999999997</c:v>
                </c:pt>
                <c:pt idx="23" formatCode="0%">
                  <c:v>0.7904000000000001</c:v>
                </c:pt>
                <c:pt idx="24" formatCode="0%">
                  <c:v>0.78480000000000005</c:v>
                </c:pt>
                <c:pt idx="26" formatCode="0%">
                  <c:v>0.77139999999999997</c:v>
                </c:pt>
                <c:pt idx="27" formatCode="0%">
                  <c:v>0.81269999999999998</c:v>
                </c:pt>
                <c:pt idx="29" formatCode="0%">
                  <c:v>0.75650000000000006</c:v>
                </c:pt>
                <c:pt idx="30" formatCode="0%">
                  <c:v>0.81489999999999996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40F6-4E46-B009-4135F47DA0E5}"/>
            </c:ext>
          </c:extLst>
        </c:ser>
        <c:ser>
          <c:idx val="3"/>
          <c:order val="3"/>
          <c:tx>
            <c:strRef>
              <c:f>tables!$H$540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9B7-4218-B666-53554109C5F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40F6-4E46-B009-4135F47DA0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40F6-4E46-B009-4135F47DA0E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40F6-4E46-B009-4135F47DA0E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40F6-4E46-B009-4135F47DA0E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40F6-4E46-B009-4135F47DA0E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40F6-4E46-B009-4135F47DA0E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40F6-4E46-B009-4135F47DA0E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40F6-4E46-B009-4135F47DA0E5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40F6-4E46-B009-4135F47DA0E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40F6-4E46-B009-4135F47DA0E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40F6-4E46-B009-4135F47DA0E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tables!$I$540:$AM$540</c:f>
              <c:numCache>
                <c:formatCode>General</c:formatCode>
                <c:ptCount val="31"/>
                <c:pt idx="0" formatCode="#,#00%">
                  <c:v>3.5799999999999998E-2</c:v>
                </c:pt>
                <c:pt idx="2" formatCode="0%">
                  <c:v>2.9600000000000001E-2</c:v>
                </c:pt>
                <c:pt idx="3" formatCode="0%">
                  <c:v>6.3200000000000006E-2</c:v>
                </c:pt>
                <c:pt idx="5" formatCode="0%">
                  <c:v>4.1700000000000001E-2</c:v>
                </c:pt>
                <c:pt idx="6" formatCode="0%">
                  <c:v>3.4799999999999998E-2</c:v>
                </c:pt>
                <c:pt idx="7" formatCode="0%">
                  <c:v>2.6099999999999998E-2</c:v>
                </c:pt>
                <c:pt idx="8" formatCode="0%">
                  <c:v>4.7599999999999996E-2</c:v>
                </c:pt>
                <c:pt idx="9" formatCode="0%">
                  <c:v>3.0800000000000001E-2</c:v>
                </c:pt>
                <c:pt idx="11" formatCode="0%">
                  <c:v>3.61E-2</c:v>
                </c:pt>
                <c:pt idx="12" formatCode="0%">
                  <c:v>3.8800000000000001E-2</c:v>
                </c:pt>
                <c:pt idx="13" formatCode="0%">
                  <c:v>3.32E-2</c:v>
                </c:pt>
                <c:pt idx="15" formatCode="0%">
                  <c:v>6.9000000000000006E-2</c:v>
                </c:pt>
                <c:pt idx="16" formatCode="0%">
                  <c:v>3.0899999999999997E-2</c:v>
                </c:pt>
                <c:pt idx="17" formatCode="0%">
                  <c:v>0</c:v>
                </c:pt>
                <c:pt idx="18" formatCode="0%">
                  <c:v>7.4499999999999997E-2</c:v>
                </c:pt>
                <c:pt idx="19" formatCode="0%">
                  <c:v>3.0099999999999998E-2</c:v>
                </c:pt>
                <c:pt idx="21" formatCode="0%">
                  <c:v>3.3799999999999997E-2</c:v>
                </c:pt>
                <c:pt idx="22" formatCode="0%">
                  <c:v>4.0399999999999998E-2</c:v>
                </c:pt>
                <c:pt idx="23" formatCode="0%">
                  <c:v>4.41E-2</c:v>
                </c:pt>
                <c:pt idx="24" formatCode="0%">
                  <c:v>2.1099999999999997E-2</c:v>
                </c:pt>
                <c:pt idx="26" formatCode="0%">
                  <c:v>3.6499999999999998E-2</c:v>
                </c:pt>
                <c:pt idx="27" formatCode="0%">
                  <c:v>3.5299999999999998E-2</c:v>
                </c:pt>
                <c:pt idx="29" formatCode="0%">
                  <c:v>3.5900000000000001E-2</c:v>
                </c:pt>
                <c:pt idx="30" formatCode="0%">
                  <c:v>3.5799999999999998E-2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40F6-4E46-B009-4135F47DA0E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390080"/>
        <c:axId val="353390864"/>
      </c:barChart>
      <c:catAx>
        <c:axId val="35339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390864"/>
        <c:crosses val="autoZero"/>
        <c:auto val="1"/>
        <c:lblAlgn val="ctr"/>
        <c:lblOffset val="100"/>
        <c:noMultiLvlLbl val="0"/>
      </c:catAx>
      <c:valAx>
        <c:axId val="35339086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39008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I sindacati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tables!$D$542</c:f>
              <c:strCache>
                <c:ptCount val="1"/>
                <c:pt idx="0">
                  <c:v>I sindacati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BE07-47D9-8029-40BCEC022C44}"/>
              </c:ext>
            </c:extLst>
          </c:dPt>
          <c:dPt>
            <c:idx val="1"/>
            <c:bubble3D val="0"/>
            <c:spPr>
              <a:solidFill>
                <a:srgbClr val="FFFF9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BE07-47D9-8029-40BCEC022C44}"/>
              </c:ext>
            </c:extLst>
          </c:dPt>
          <c:dPt>
            <c:idx val="2"/>
            <c:bubble3D val="0"/>
            <c:spPr>
              <a:solidFill>
                <a:srgbClr val="00B1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BE07-47D9-8029-40BCEC022C44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BE07-47D9-8029-40BCEC022C44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BE07-47D9-8029-40BCEC022C44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BE07-47D9-8029-40BCEC022C44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BE07-47D9-8029-40BCEC022C44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BE07-47D9-8029-40BCEC022C44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BE07-47D9-8029-40BCEC022C44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BE07-47D9-8029-40BCEC022C44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BE07-47D9-8029-40BCEC022C44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tables!$F$542:$F$545</c:f>
              <c:strCache>
                <c:ptCount val="4"/>
                <c:pt idx="0">
                  <c:v>voti 1-4</c:v>
                </c:pt>
                <c:pt idx="1">
                  <c:v>voti 5-6</c:v>
                </c:pt>
                <c:pt idx="2">
                  <c:v>voti 7-10</c:v>
                </c:pt>
                <c:pt idx="3">
                  <c:v>non so</c:v>
                </c:pt>
              </c:strCache>
            </c:strRef>
          </c:cat>
          <c:val>
            <c:numRef>
              <c:f>tables!$G$542:$G$545</c:f>
              <c:numCache>
                <c:formatCode>#,#00%</c:formatCode>
                <c:ptCount val="4"/>
                <c:pt idx="0">
                  <c:v>0.26100000000000001</c:v>
                </c:pt>
                <c:pt idx="1">
                  <c:v>0.23420000000000002</c:v>
                </c:pt>
                <c:pt idx="2">
                  <c:v>0.2059</c:v>
                </c:pt>
                <c:pt idx="3">
                  <c:v>0.2989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E07-47D9-8029-40BCEC022C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I sindacati</a:t>
            </a:r>
          </a:p>
        </c:rich>
      </c:tx>
      <c:layout>
        <c:manualLayout>
          <c:xMode val="edge"/>
          <c:yMode val="edge"/>
          <c:x val="0.45072987489475419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tables!$H$542</c:f>
              <c:strCache>
                <c:ptCount val="1"/>
                <c:pt idx="0">
                  <c:v>voti 1-4</c:v>
                </c:pt>
              </c:strCache>
            </c:strRef>
          </c:tx>
          <c:spPr>
            <a:solidFill>
              <a:srgbClr val="FE0000"/>
            </a:solidFill>
          </c:spPr>
          <c:invertIfNegative val="0"/>
          <c:dLbls>
            <c:dLbl>
              <c:idx val="0"/>
              <c:layout>
                <c:manualLayout>
                  <c:x val="4.1782729805013991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24-4D08-8B42-E6857F26A2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6A-43D7-8BFD-5D11FCF57F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6A-43D7-8BFD-5D11FCF57FE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6A-43D7-8BFD-5D11FCF57FE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6A-43D7-8BFD-5D11FCF57FE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6A-43D7-8BFD-5D11FCF57FE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6A-43D7-8BFD-5D11FCF57FE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6A-43D7-8BFD-5D11FCF57F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tables!$I$542:$AM$542</c:f>
              <c:numCache>
                <c:formatCode>General</c:formatCode>
                <c:ptCount val="31"/>
                <c:pt idx="0" formatCode="#,#00%">
                  <c:v>0.26100000000000001</c:v>
                </c:pt>
                <c:pt idx="2" formatCode="0%">
                  <c:v>0.26539999999999997</c:v>
                </c:pt>
                <c:pt idx="3" formatCode="0%">
                  <c:v>0.24160000000000001</c:v>
                </c:pt>
                <c:pt idx="5" formatCode="0%">
                  <c:v>0.29170000000000001</c:v>
                </c:pt>
                <c:pt idx="6" formatCode="0%">
                  <c:v>0.26829999999999998</c:v>
                </c:pt>
                <c:pt idx="7" formatCode="0%">
                  <c:v>0.2969</c:v>
                </c:pt>
                <c:pt idx="8" formatCode="0%">
                  <c:v>0.20730000000000001</c:v>
                </c:pt>
                <c:pt idx="9" formatCode="0%">
                  <c:v>0.24100000000000002</c:v>
                </c:pt>
                <c:pt idx="11" formatCode="0%">
                  <c:v>0.25800000000000001</c:v>
                </c:pt>
                <c:pt idx="12" formatCode="0%">
                  <c:v>0.19399999999999998</c:v>
                </c:pt>
                <c:pt idx="13" formatCode="0%">
                  <c:v>0.33210000000000001</c:v>
                </c:pt>
                <c:pt idx="15" formatCode="0%">
                  <c:v>0.25</c:v>
                </c:pt>
                <c:pt idx="16" formatCode="0%">
                  <c:v>0.25609999999999999</c:v>
                </c:pt>
                <c:pt idx="17" formatCode="0%">
                  <c:v>0.20749999999999999</c:v>
                </c:pt>
                <c:pt idx="18" formatCode="0%">
                  <c:v>0.17019999999999999</c:v>
                </c:pt>
                <c:pt idx="19" formatCode="0%">
                  <c:v>0.31579999999999997</c:v>
                </c:pt>
                <c:pt idx="21" formatCode="0%">
                  <c:v>0.24739999999999998</c:v>
                </c:pt>
                <c:pt idx="22" formatCode="0%">
                  <c:v>0.26170000000000004</c:v>
                </c:pt>
                <c:pt idx="23" formatCode="0%">
                  <c:v>0.27210000000000001</c:v>
                </c:pt>
                <c:pt idx="24" formatCode="0%">
                  <c:v>0.27429999999999999</c:v>
                </c:pt>
                <c:pt idx="26" formatCode="0%">
                  <c:v>0.28410000000000002</c:v>
                </c:pt>
                <c:pt idx="27" formatCode="0%">
                  <c:v>0.24329999999999999</c:v>
                </c:pt>
                <c:pt idx="29" formatCode="0%">
                  <c:v>0.29139999999999999</c:v>
                </c:pt>
                <c:pt idx="30" formatCode="0%">
                  <c:v>0.245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A-43D7-8BFD-5D11FCF57FE6}"/>
            </c:ext>
          </c:extLst>
        </c:ser>
        <c:ser>
          <c:idx val="1"/>
          <c:order val="1"/>
          <c:tx>
            <c:strRef>
              <c:f>tables!$H$543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124-4D08-8B42-E6857F26A2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6A-43D7-8BFD-5D11FCF57F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6A-43D7-8BFD-5D11FCF57FE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86A-43D7-8BFD-5D11FCF57FE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6A-43D7-8BFD-5D11FCF57FE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86A-43D7-8BFD-5D11FCF57FE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6A-43D7-8BFD-5D11FCF57FE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86A-43D7-8BFD-5D11FCF57F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tables!$I$543:$AM$543</c:f>
              <c:numCache>
                <c:formatCode>General</c:formatCode>
                <c:ptCount val="31"/>
                <c:pt idx="0" formatCode="#,#00%">
                  <c:v>0.23420000000000002</c:v>
                </c:pt>
                <c:pt idx="2" formatCode="0%">
                  <c:v>0.2384</c:v>
                </c:pt>
                <c:pt idx="3" formatCode="0%">
                  <c:v>0.21559999999999999</c:v>
                </c:pt>
                <c:pt idx="5" formatCode="0%">
                  <c:v>0.23440000000000003</c:v>
                </c:pt>
                <c:pt idx="6" formatCode="0%">
                  <c:v>0.24390000000000001</c:v>
                </c:pt>
                <c:pt idx="7" formatCode="0%">
                  <c:v>0.19949999999999998</c:v>
                </c:pt>
                <c:pt idx="8" formatCode="0%">
                  <c:v>0.2465</c:v>
                </c:pt>
                <c:pt idx="9" formatCode="0%">
                  <c:v>0.27179999999999999</c:v>
                </c:pt>
                <c:pt idx="11" formatCode="0%">
                  <c:v>0.2155</c:v>
                </c:pt>
                <c:pt idx="12" formatCode="0%">
                  <c:v>0.27589999999999998</c:v>
                </c:pt>
                <c:pt idx="13" formatCode="0%">
                  <c:v>0.26569999999999999</c:v>
                </c:pt>
                <c:pt idx="15" formatCode="0%">
                  <c:v>0.2414</c:v>
                </c:pt>
                <c:pt idx="16" formatCode="0%">
                  <c:v>0.21239999999999998</c:v>
                </c:pt>
                <c:pt idx="17" formatCode="0%">
                  <c:v>0.32079999999999997</c:v>
                </c:pt>
                <c:pt idx="18" formatCode="0%">
                  <c:v>0.21280000000000002</c:v>
                </c:pt>
                <c:pt idx="19" formatCode="0%">
                  <c:v>0.22559999999999999</c:v>
                </c:pt>
                <c:pt idx="21" formatCode="0%">
                  <c:v>0.23680000000000001</c:v>
                </c:pt>
                <c:pt idx="22" formatCode="0%">
                  <c:v>0.21489999999999998</c:v>
                </c:pt>
                <c:pt idx="23" formatCode="0%">
                  <c:v>0.23530000000000001</c:v>
                </c:pt>
                <c:pt idx="24" formatCode="0%">
                  <c:v>0.26579999999999998</c:v>
                </c:pt>
                <c:pt idx="26" formatCode="0%">
                  <c:v>0.26030000000000003</c:v>
                </c:pt>
                <c:pt idx="27" formatCode="0%">
                  <c:v>0.21410000000000001</c:v>
                </c:pt>
                <c:pt idx="29" formatCode="0%">
                  <c:v>0.2515</c:v>
                </c:pt>
                <c:pt idx="30" formatCode="0%">
                  <c:v>0.22500000000000001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86A-43D7-8BFD-5D11FCF57FE6}"/>
            </c:ext>
          </c:extLst>
        </c:ser>
        <c:ser>
          <c:idx val="2"/>
          <c:order val="2"/>
          <c:tx>
            <c:strRef>
              <c:f>tables!$H$544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124-4D08-8B42-E6857F26A2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86A-43D7-8BFD-5D11FCF57F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86A-43D7-8BFD-5D11FCF57FE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86A-43D7-8BFD-5D11FCF57FE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86A-43D7-8BFD-5D11FCF57FE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86A-43D7-8BFD-5D11FCF57FE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86A-43D7-8BFD-5D11FCF57FE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86A-43D7-8BFD-5D11FCF57F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tables!$I$544:$AM$544</c:f>
              <c:numCache>
                <c:formatCode>General</c:formatCode>
                <c:ptCount val="31"/>
                <c:pt idx="0" formatCode="#,#00%">
                  <c:v>0.2059</c:v>
                </c:pt>
                <c:pt idx="2" formatCode="0%">
                  <c:v>0.20960000000000001</c:v>
                </c:pt>
                <c:pt idx="3" formatCode="0%">
                  <c:v>0.18960000000000002</c:v>
                </c:pt>
                <c:pt idx="5" formatCode="0%">
                  <c:v>0.125</c:v>
                </c:pt>
                <c:pt idx="6" formatCode="0%">
                  <c:v>0.17069999999999999</c:v>
                </c:pt>
                <c:pt idx="7" formatCode="0%">
                  <c:v>0.17579999999999998</c:v>
                </c:pt>
                <c:pt idx="8" formatCode="0%">
                  <c:v>0.28570000000000001</c:v>
                </c:pt>
                <c:pt idx="9" formatCode="0%">
                  <c:v>0.25640000000000002</c:v>
                </c:pt>
                <c:pt idx="11" formatCode="0%">
                  <c:v>0.20379999999999998</c:v>
                </c:pt>
                <c:pt idx="12" formatCode="0%">
                  <c:v>0.23280000000000001</c:v>
                </c:pt>
                <c:pt idx="13" formatCode="0%">
                  <c:v>0.18820000000000001</c:v>
                </c:pt>
                <c:pt idx="15" formatCode="0%">
                  <c:v>0.2069</c:v>
                </c:pt>
                <c:pt idx="16" formatCode="0%">
                  <c:v>0.2072</c:v>
                </c:pt>
                <c:pt idx="17" formatCode="0%">
                  <c:v>0.17920000000000003</c:v>
                </c:pt>
                <c:pt idx="18" formatCode="0%">
                  <c:v>0.28720000000000001</c:v>
                </c:pt>
                <c:pt idx="19" formatCode="0%">
                  <c:v>0.19550000000000001</c:v>
                </c:pt>
                <c:pt idx="21" formatCode="0%">
                  <c:v>0.18390000000000001</c:v>
                </c:pt>
                <c:pt idx="22" formatCode="0%">
                  <c:v>0.217</c:v>
                </c:pt>
                <c:pt idx="23" formatCode="0%">
                  <c:v>0.22059999999999999</c:v>
                </c:pt>
                <c:pt idx="24" formatCode="0%">
                  <c:v>0.21100000000000002</c:v>
                </c:pt>
                <c:pt idx="26" formatCode="0%">
                  <c:v>0.2</c:v>
                </c:pt>
                <c:pt idx="27" formatCode="0%">
                  <c:v>0.21050000000000002</c:v>
                </c:pt>
                <c:pt idx="29" formatCode="0%">
                  <c:v>0.21160000000000001</c:v>
                </c:pt>
                <c:pt idx="30" formatCode="0%">
                  <c:v>0.2029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86A-43D7-8BFD-5D11FCF57FE6}"/>
            </c:ext>
          </c:extLst>
        </c:ser>
        <c:ser>
          <c:idx val="3"/>
          <c:order val="3"/>
          <c:tx>
            <c:strRef>
              <c:f>tables!$H$545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124-4D08-8B42-E6857F26A2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86A-43D7-8BFD-5D11FCF57F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86A-43D7-8BFD-5D11FCF57FE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886A-43D7-8BFD-5D11FCF57FE6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886A-43D7-8BFD-5D11FCF57FE6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886A-43D7-8BFD-5D11FCF57FE6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886A-43D7-8BFD-5D11FCF57FE6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886A-43D7-8BFD-5D11FCF57FE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tables!$I$545:$AM$545</c:f>
              <c:numCache>
                <c:formatCode>General</c:formatCode>
                <c:ptCount val="31"/>
                <c:pt idx="0" formatCode="#,#00%">
                  <c:v>0.2989</c:v>
                </c:pt>
                <c:pt idx="2" formatCode="0%">
                  <c:v>0.28660000000000002</c:v>
                </c:pt>
                <c:pt idx="3" formatCode="0%">
                  <c:v>0.35320000000000001</c:v>
                </c:pt>
                <c:pt idx="5" formatCode="0%">
                  <c:v>0.34899999999999998</c:v>
                </c:pt>
                <c:pt idx="6" formatCode="0%">
                  <c:v>0.31709999999999999</c:v>
                </c:pt>
                <c:pt idx="7" formatCode="0%">
                  <c:v>0.32780000000000004</c:v>
                </c:pt>
                <c:pt idx="8" formatCode="0%">
                  <c:v>0.26050000000000001</c:v>
                </c:pt>
                <c:pt idx="9" formatCode="0%">
                  <c:v>0.23079999999999998</c:v>
                </c:pt>
                <c:pt idx="11" formatCode="0%">
                  <c:v>0.32270000000000004</c:v>
                </c:pt>
                <c:pt idx="12" formatCode="0%">
                  <c:v>0.2974</c:v>
                </c:pt>
                <c:pt idx="13" formatCode="0%">
                  <c:v>0.214</c:v>
                </c:pt>
                <c:pt idx="15" formatCode="0%">
                  <c:v>0.30170000000000002</c:v>
                </c:pt>
                <c:pt idx="16" formatCode="0%">
                  <c:v>0.32429999999999998</c:v>
                </c:pt>
                <c:pt idx="17" formatCode="0%">
                  <c:v>0.29249999999999998</c:v>
                </c:pt>
                <c:pt idx="18" formatCode="0%">
                  <c:v>0.32979999999999998</c:v>
                </c:pt>
                <c:pt idx="19" formatCode="0%">
                  <c:v>0.26319999999999999</c:v>
                </c:pt>
                <c:pt idx="21" formatCode="0%">
                  <c:v>0.33189999999999997</c:v>
                </c:pt>
                <c:pt idx="22" formatCode="0%">
                  <c:v>0.30640000000000001</c:v>
                </c:pt>
                <c:pt idx="23" formatCode="0%">
                  <c:v>0.27210000000000001</c:v>
                </c:pt>
                <c:pt idx="24" formatCode="0%">
                  <c:v>0.24890000000000001</c:v>
                </c:pt>
                <c:pt idx="26" formatCode="0%">
                  <c:v>0.25559999999999999</c:v>
                </c:pt>
                <c:pt idx="27" formatCode="0%">
                  <c:v>0.33210000000000001</c:v>
                </c:pt>
                <c:pt idx="29" formatCode="0%">
                  <c:v>0.2455</c:v>
                </c:pt>
                <c:pt idx="30" formatCode="0%">
                  <c:v>0.32700000000000001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886A-43D7-8BFD-5D11FCF57FE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3408112"/>
        <c:axId val="353417128"/>
      </c:barChart>
      <c:catAx>
        <c:axId val="353408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3417128"/>
        <c:crosses val="autoZero"/>
        <c:auto val="1"/>
        <c:lblAlgn val="ctr"/>
        <c:lblOffset val="100"/>
        <c:noMultiLvlLbl val="0"/>
      </c:catAx>
      <c:valAx>
        <c:axId val="35341712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340811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Gli Italiani in generale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tables!$D$547</c:f>
              <c:strCache>
                <c:ptCount val="1"/>
                <c:pt idx="0">
                  <c:v>Gli Italiani in generale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E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E84A-4B48-8728-04F94C1813C7}"/>
              </c:ext>
            </c:extLst>
          </c:dPt>
          <c:dPt>
            <c:idx val="1"/>
            <c:bubble3D val="0"/>
            <c:spPr>
              <a:solidFill>
                <a:srgbClr val="FFFF9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E84A-4B48-8728-04F94C1813C7}"/>
              </c:ext>
            </c:extLst>
          </c:dPt>
          <c:dPt>
            <c:idx val="2"/>
            <c:bubble3D val="0"/>
            <c:spPr>
              <a:solidFill>
                <a:srgbClr val="00B1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E84A-4B48-8728-04F94C1813C7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E84A-4B48-8728-04F94C1813C7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E84A-4B48-8728-04F94C1813C7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E84A-4B48-8728-04F94C1813C7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E84A-4B48-8728-04F94C1813C7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E84A-4B48-8728-04F94C1813C7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E84A-4B48-8728-04F94C1813C7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E84A-4B48-8728-04F94C1813C7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E84A-4B48-8728-04F94C1813C7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4A-4B48-8728-04F94C1813C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tables!$F$547:$F$550</c:f>
              <c:strCache>
                <c:ptCount val="4"/>
                <c:pt idx="0">
                  <c:v>voti 1-4</c:v>
                </c:pt>
                <c:pt idx="1">
                  <c:v>voti 5-6</c:v>
                </c:pt>
                <c:pt idx="2">
                  <c:v>voti 7-10</c:v>
                </c:pt>
                <c:pt idx="3">
                  <c:v>non so</c:v>
                </c:pt>
              </c:strCache>
            </c:strRef>
          </c:cat>
          <c:val>
            <c:numRef>
              <c:f>tables!$G$547:$G$550</c:f>
              <c:numCache>
                <c:formatCode>#,#00%</c:formatCode>
                <c:ptCount val="4"/>
                <c:pt idx="0">
                  <c:v>0.16600000000000001</c:v>
                </c:pt>
                <c:pt idx="1">
                  <c:v>0.35399999999999998</c:v>
                </c:pt>
                <c:pt idx="2">
                  <c:v>0.45590000000000003</c:v>
                </c:pt>
                <c:pt idx="3">
                  <c:v>2.41E-2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E84A-4B48-8728-04F94C1813C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Gli Italiani in generale</a:t>
            </a:r>
          </a:p>
        </c:rich>
      </c:tx>
      <c:layout>
        <c:manualLayout>
          <c:xMode val="edge"/>
          <c:yMode val="edge"/>
          <c:x val="0.39998515000915463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tables!$H$547</c:f>
              <c:strCache>
                <c:ptCount val="1"/>
                <c:pt idx="0">
                  <c:v>voti 1-4</c:v>
                </c:pt>
              </c:strCache>
            </c:strRef>
          </c:tx>
          <c:spPr>
            <a:solidFill>
              <a:srgbClr val="FE0000"/>
            </a:solidFill>
          </c:spPr>
          <c:invertIfNegative val="0"/>
          <c:dLbls>
            <c:dLbl>
              <c:idx val="0"/>
              <c:layout>
                <c:manualLayout>
                  <c:x val="5.5710306406685237E-3"/>
                  <c:y val="-1.1212918377705683E-1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69-4A90-8294-C7867A1DDD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3A-4858-ADE3-5267F8A3219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3A-4858-ADE3-5267F8A3219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3A-4858-ADE3-5267F8A3219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3A-4858-ADE3-5267F8A3219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3A-4858-ADE3-5267F8A3219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3A-4858-ADE3-5267F8A3219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3A-4858-ADE3-5267F8A3219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tables!$I$547:$AM$547</c:f>
              <c:numCache>
                <c:formatCode>General</c:formatCode>
                <c:ptCount val="31"/>
                <c:pt idx="0" formatCode="#,#00%">
                  <c:v>0.16600000000000001</c:v>
                </c:pt>
                <c:pt idx="2" formatCode="0%">
                  <c:v>0.16649999999999998</c:v>
                </c:pt>
                <c:pt idx="3" formatCode="0%">
                  <c:v>0.1636</c:v>
                </c:pt>
                <c:pt idx="5" formatCode="0%">
                  <c:v>0.26039999999999996</c:v>
                </c:pt>
                <c:pt idx="6" formatCode="0%">
                  <c:v>0.20910000000000001</c:v>
                </c:pt>
                <c:pt idx="7" formatCode="0%">
                  <c:v>0.13300000000000001</c:v>
                </c:pt>
                <c:pt idx="8" formatCode="0%">
                  <c:v>0.13730000000000001</c:v>
                </c:pt>
                <c:pt idx="9" formatCode="0%">
                  <c:v>0.1333</c:v>
                </c:pt>
                <c:pt idx="11" formatCode="0%">
                  <c:v>0.16449999999999998</c:v>
                </c:pt>
                <c:pt idx="12" formatCode="0%">
                  <c:v>0.1681</c:v>
                </c:pt>
                <c:pt idx="13" formatCode="0%">
                  <c:v>0.16969999999999999</c:v>
                </c:pt>
                <c:pt idx="15" formatCode="0%">
                  <c:v>0.1293</c:v>
                </c:pt>
                <c:pt idx="16" formatCode="0%">
                  <c:v>0.16600000000000001</c:v>
                </c:pt>
                <c:pt idx="17" formatCode="0%">
                  <c:v>0.20749999999999999</c:v>
                </c:pt>
                <c:pt idx="18" formatCode="0%">
                  <c:v>0.13830000000000001</c:v>
                </c:pt>
                <c:pt idx="19" formatCode="0%">
                  <c:v>0.18049999999999999</c:v>
                </c:pt>
                <c:pt idx="21" formatCode="0%">
                  <c:v>0.1416</c:v>
                </c:pt>
                <c:pt idx="22" formatCode="0%">
                  <c:v>0.16170000000000001</c:v>
                </c:pt>
                <c:pt idx="23" formatCode="0%">
                  <c:v>0.1875</c:v>
                </c:pt>
                <c:pt idx="24" formatCode="0%">
                  <c:v>0.19829999999999998</c:v>
                </c:pt>
                <c:pt idx="26" formatCode="0%">
                  <c:v>0.16190000000000002</c:v>
                </c:pt>
                <c:pt idx="27" formatCode="0%">
                  <c:v>0.1691</c:v>
                </c:pt>
                <c:pt idx="29" formatCode="0%">
                  <c:v>0.1517</c:v>
                </c:pt>
                <c:pt idx="30" formatCode="0%">
                  <c:v>0.17350000000000002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3A-4858-ADE3-5267F8A3219F}"/>
            </c:ext>
          </c:extLst>
        </c:ser>
        <c:ser>
          <c:idx val="1"/>
          <c:order val="1"/>
          <c:tx>
            <c:strRef>
              <c:f>tables!$H$548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F69-4A90-8294-C7867A1DDD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3A-4858-ADE3-5267F8A3219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3A-4858-ADE3-5267F8A3219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3A-4858-ADE3-5267F8A3219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3A-4858-ADE3-5267F8A3219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A3A-4858-ADE3-5267F8A3219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3A-4858-ADE3-5267F8A3219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A3A-4858-ADE3-5267F8A3219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tables!$I$548:$AM$548</c:f>
              <c:numCache>
                <c:formatCode>General</c:formatCode>
                <c:ptCount val="31"/>
                <c:pt idx="0" formatCode="#,#00%">
                  <c:v>0.35399999999999998</c:v>
                </c:pt>
                <c:pt idx="2" formatCode="0%">
                  <c:v>0.36259999999999998</c:v>
                </c:pt>
                <c:pt idx="3" formatCode="0%">
                  <c:v>0.316</c:v>
                </c:pt>
                <c:pt idx="5" formatCode="0%">
                  <c:v>0.39579999999999999</c:v>
                </c:pt>
                <c:pt idx="6" formatCode="0%">
                  <c:v>0.3589</c:v>
                </c:pt>
                <c:pt idx="7" formatCode="0%">
                  <c:v>0.36579999999999996</c:v>
                </c:pt>
                <c:pt idx="8" formatCode="0%">
                  <c:v>0.32490000000000002</c:v>
                </c:pt>
                <c:pt idx="9" formatCode="0%">
                  <c:v>0.33329999999999999</c:v>
                </c:pt>
                <c:pt idx="11" formatCode="0%">
                  <c:v>0.34079999999999999</c:v>
                </c:pt>
                <c:pt idx="12" formatCode="0%">
                  <c:v>0.35340000000000005</c:v>
                </c:pt>
                <c:pt idx="13" formatCode="0%">
                  <c:v>0.39850000000000002</c:v>
                </c:pt>
                <c:pt idx="15" formatCode="0%">
                  <c:v>0.39659999999999995</c:v>
                </c:pt>
                <c:pt idx="16" formatCode="0%">
                  <c:v>0.33079999999999998</c:v>
                </c:pt>
                <c:pt idx="17" formatCode="0%">
                  <c:v>0.3019</c:v>
                </c:pt>
                <c:pt idx="18" formatCode="0%">
                  <c:v>0.44679999999999997</c:v>
                </c:pt>
                <c:pt idx="19" formatCode="0%">
                  <c:v>0.34590000000000004</c:v>
                </c:pt>
                <c:pt idx="21" formatCode="0%">
                  <c:v>0.3488</c:v>
                </c:pt>
                <c:pt idx="22" formatCode="0%">
                  <c:v>0.3851</c:v>
                </c:pt>
                <c:pt idx="23" formatCode="0%">
                  <c:v>0.3382</c:v>
                </c:pt>
                <c:pt idx="24" formatCode="0%">
                  <c:v>0.32069999999999999</c:v>
                </c:pt>
                <c:pt idx="26" formatCode="0%">
                  <c:v>0.35869999999999996</c:v>
                </c:pt>
                <c:pt idx="27" formatCode="0%">
                  <c:v>0.35039999999999999</c:v>
                </c:pt>
                <c:pt idx="29" formatCode="0%">
                  <c:v>0.37130000000000002</c:v>
                </c:pt>
                <c:pt idx="30" formatCode="0%">
                  <c:v>0.34490000000000004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A3A-4858-ADE3-5267F8A3219F}"/>
            </c:ext>
          </c:extLst>
        </c:ser>
        <c:ser>
          <c:idx val="2"/>
          <c:order val="2"/>
          <c:tx>
            <c:strRef>
              <c:f>tables!$H$549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F69-4A90-8294-C7867A1DDD5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A3A-4858-ADE3-5267F8A3219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A3A-4858-ADE3-5267F8A3219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A3A-4858-ADE3-5267F8A3219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A3A-4858-ADE3-5267F8A3219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A3A-4858-ADE3-5267F8A3219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A3A-4858-ADE3-5267F8A3219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A3A-4858-ADE3-5267F8A3219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tables!$I$549:$AM$549</c:f>
              <c:numCache>
                <c:formatCode>General</c:formatCode>
                <c:ptCount val="31"/>
                <c:pt idx="0" formatCode="#,#00%">
                  <c:v>0.45590000000000003</c:v>
                </c:pt>
                <c:pt idx="2" formatCode="0%">
                  <c:v>0.4531</c:v>
                </c:pt>
                <c:pt idx="3" formatCode="0%">
                  <c:v>0.46840000000000004</c:v>
                </c:pt>
                <c:pt idx="5" formatCode="0%">
                  <c:v>0.2969</c:v>
                </c:pt>
                <c:pt idx="6" formatCode="0%">
                  <c:v>0.4007</c:v>
                </c:pt>
                <c:pt idx="7" formatCode="0%">
                  <c:v>0.48460000000000003</c:v>
                </c:pt>
                <c:pt idx="8" formatCode="0%">
                  <c:v>0.51259999999999994</c:v>
                </c:pt>
                <c:pt idx="9" formatCode="0%">
                  <c:v>0.5282</c:v>
                </c:pt>
                <c:pt idx="11" formatCode="0%">
                  <c:v>0.46600000000000003</c:v>
                </c:pt>
                <c:pt idx="12" formatCode="0%">
                  <c:v>0.45689999999999997</c:v>
                </c:pt>
                <c:pt idx="13" formatCode="0%">
                  <c:v>0.42070000000000002</c:v>
                </c:pt>
                <c:pt idx="15" formatCode="0%">
                  <c:v>0.4138</c:v>
                </c:pt>
                <c:pt idx="16" formatCode="0%">
                  <c:v>0.4788</c:v>
                </c:pt>
                <c:pt idx="17" formatCode="0%">
                  <c:v>0.47170000000000001</c:v>
                </c:pt>
                <c:pt idx="18" formatCode="0%">
                  <c:v>0.38299999999999995</c:v>
                </c:pt>
                <c:pt idx="19" formatCode="0%">
                  <c:v>0.4511</c:v>
                </c:pt>
                <c:pt idx="21" formatCode="0%">
                  <c:v>0.49049999999999999</c:v>
                </c:pt>
                <c:pt idx="22" formatCode="0%">
                  <c:v>0.42770000000000002</c:v>
                </c:pt>
                <c:pt idx="23" formatCode="0%">
                  <c:v>0.44850000000000001</c:v>
                </c:pt>
                <c:pt idx="24" formatCode="0%">
                  <c:v>0.45150000000000001</c:v>
                </c:pt>
                <c:pt idx="26" formatCode="0%">
                  <c:v>0.45710000000000001</c:v>
                </c:pt>
                <c:pt idx="27" formatCode="0%">
                  <c:v>0.45500000000000002</c:v>
                </c:pt>
                <c:pt idx="29" formatCode="0%">
                  <c:v>0.46110000000000001</c:v>
                </c:pt>
                <c:pt idx="30" formatCode="0%">
                  <c:v>0.45319999999999999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A3A-4858-ADE3-5267F8A3219F}"/>
            </c:ext>
          </c:extLst>
        </c:ser>
        <c:ser>
          <c:idx val="3"/>
          <c:order val="3"/>
          <c:tx>
            <c:strRef>
              <c:f>tables!$H$550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A3A-4858-ADE3-5267F8A3219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A3A-4858-ADE3-5267F8A3219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A3A-4858-ADE3-5267F8A3219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A3A-4858-ADE3-5267F8A3219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A3A-4858-ADE3-5267F8A3219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A3A-4858-ADE3-5267F8A3219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A3A-4858-ADE3-5267F8A3219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A3A-4858-ADE3-5267F8A3219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A3A-4858-ADE3-5267F8A3219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A3A-4858-ADE3-5267F8A3219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A3A-4858-ADE3-5267F8A3219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A3A-4858-ADE3-5267F8A3219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A3A-4858-ADE3-5267F8A3219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A3A-4858-ADE3-5267F8A3219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A3A-4858-ADE3-5267F8A3219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A3A-4858-ADE3-5267F8A3219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A3A-4858-ADE3-5267F8A3219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A3A-4858-ADE3-5267F8A3219F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A3A-4858-ADE3-5267F8A3219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A3A-4858-ADE3-5267F8A3219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A3A-4858-ADE3-5267F8A3219F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A3A-4858-ADE3-5267F8A3219F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A3A-4858-ADE3-5267F8A3219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2A3A-4858-ADE3-5267F8A3219F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2A3A-4858-ADE3-5267F8A3219F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2A3A-4858-ADE3-5267F8A3219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tables!$I$550:$AM$550</c:f>
              <c:numCache>
                <c:formatCode>General</c:formatCode>
                <c:ptCount val="31"/>
                <c:pt idx="0" formatCode="#,#00%">
                  <c:v>2.41E-2</c:v>
                </c:pt>
                <c:pt idx="2" formatCode="0%">
                  <c:v>1.78E-2</c:v>
                </c:pt>
                <c:pt idx="3" formatCode="0%">
                  <c:v>5.2000000000000005E-2</c:v>
                </c:pt>
                <c:pt idx="5" formatCode="0%">
                  <c:v>4.6900000000000004E-2</c:v>
                </c:pt>
                <c:pt idx="6" formatCode="0%">
                  <c:v>3.1400000000000004E-2</c:v>
                </c:pt>
                <c:pt idx="7" formatCode="0%">
                  <c:v>1.66E-2</c:v>
                </c:pt>
                <c:pt idx="8" formatCode="0%">
                  <c:v>2.52E-2</c:v>
                </c:pt>
                <c:pt idx="9" formatCode="0%">
                  <c:v>5.1000000000000004E-3</c:v>
                </c:pt>
                <c:pt idx="11" formatCode="0%">
                  <c:v>2.87E-2</c:v>
                </c:pt>
                <c:pt idx="12" formatCode="0%">
                  <c:v>2.1600000000000001E-2</c:v>
                </c:pt>
                <c:pt idx="13" formatCode="0%">
                  <c:v>1.11E-2</c:v>
                </c:pt>
                <c:pt idx="15" formatCode="0%">
                  <c:v>6.0299999999999999E-2</c:v>
                </c:pt>
                <c:pt idx="16" formatCode="0%">
                  <c:v>2.4500000000000001E-2</c:v>
                </c:pt>
                <c:pt idx="17" formatCode="0%">
                  <c:v>1.89E-2</c:v>
                </c:pt>
                <c:pt idx="18" formatCode="0%">
                  <c:v>3.1899999999999998E-2</c:v>
                </c:pt>
                <c:pt idx="19" formatCode="0%">
                  <c:v>2.2599999999999999E-2</c:v>
                </c:pt>
                <c:pt idx="21" formatCode="0%">
                  <c:v>1.9E-2</c:v>
                </c:pt>
                <c:pt idx="22" formatCode="0%">
                  <c:v>2.5499999999999998E-2</c:v>
                </c:pt>
                <c:pt idx="23" formatCode="0%">
                  <c:v>2.5699999999999997E-2</c:v>
                </c:pt>
                <c:pt idx="24" formatCode="0%">
                  <c:v>2.9500000000000002E-2</c:v>
                </c:pt>
                <c:pt idx="26" formatCode="0%">
                  <c:v>2.2200000000000001E-2</c:v>
                </c:pt>
                <c:pt idx="27" formatCode="0%">
                  <c:v>2.5499999999999998E-2</c:v>
                </c:pt>
                <c:pt idx="29" formatCode="0%">
                  <c:v>1.6E-2</c:v>
                </c:pt>
                <c:pt idx="30" formatCode="0%">
                  <c:v>2.8399999999999998E-2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2A3A-4858-ADE3-5267F8A321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46101696"/>
        <c:axId val="346085232"/>
      </c:barChart>
      <c:catAx>
        <c:axId val="34610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46085232"/>
        <c:crosses val="autoZero"/>
        <c:auto val="1"/>
        <c:lblAlgn val="ctr"/>
        <c:lblOffset val="100"/>
        <c:noMultiLvlLbl val="0"/>
      </c:catAx>
      <c:valAx>
        <c:axId val="34608523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4610169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tables!$H$26</c:f>
              <c:strCache>
                <c:ptCount val="1"/>
                <c:pt idx="0">
                  <c:v>voti 0-4</c:v>
                </c:pt>
              </c:strCache>
            </c:strRef>
          </c:tx>
          <c:spPr>
            <a:solidFill>
              <a:srgbClr val="FE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6B9-4C08-8431-68193D6F073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15-4775-9D34-092912CD1E7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15-4775-9D34-092912CD1E7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15-4775-9D34-092912CD1E7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15-4775-9D34-092912CD1E7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15-4775-9D34-092912CD1E7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15-4775-9D34-092912CD1E7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15-4775-9D34-092912CD1E7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tables!$I$26:$AM$26</c:f>
              <c:numCache>
                <c:formatCode>General</c:formatCode>
                <c:ptCount val="31"/>
                <c:pt idx="0" formatCode="#,#00%">
                  <c:v>0.13639999999999999</c:v>
                </c:pt>
                <c:pt idx="2" formatCode="0%">
                  <c:v>0.1386</c:v>
                </c:pt>
                <c:pt idx="3" formatCode="0%">
                  <c:v>0.12640000000000001</c:v>
                </c:pt>
                <c:pt idx="5" formatCode="0%">
                  <c:v>0.125</c:v>
                </c:pt>
                <c:pt idx="6" formatCode="0%">
                  <c:v>0.115</c:v>
                </c:pt>
                <c:pt idx="7" formatCode="0%">
                  <c:v>0.1211</c:v>
                </c:pt>
                <c:pt idx="8" formatCode="0%">
                  <c:v>0.18770000000000001</c:v>
                </c:pt>
                <c:pt idx="9" formatCode="0%">
                  <c:v>0.11789999999999999</c:v>
                </c:pt>
                <c:pt idx="11" formatCode="0%">
                  <c:v>0.13589999999999999</c:v>
                </c:pt>
                <c:pt idx="12" formatCode="0%">
                  <c:v>0.13789999999999999</c:v>
                </c:pt>
                <c:pt idx="13" formatCode="0%">
                  <c:v>0.14019999999999999</c:v>
                </c:pt>
                <c:pt idx="15" formatCode="0%">
                  <c:v>0.1724</c:v>
                </c:pt>
                <c:pt idx="16" formatCode="0%">
                  <c:v>0.12869999999999998</c:v>
                </c:pt>
                <c:pt idx="17" formatCode="0%">
                  <c:v>0.16039999999999999</c:v>
                </c:pt>
                <c:pt idx="18" formatCode="0%">
                  <c:v>0.1489</c:v>
                </c:pt>
                <c:pt idx="19" formatCode="0%">
                  <c:v>0.15039999999999998</c:v>
                </c:pt>
                <c:pt idx="21" formatCode="0%">
                  <c:v>0.15859999999999999</c:v>
                </c:pt>
                <c:pt idx="22" formatCode="0%">
                  <c:v>0.1426</c:v>
                </c:pt>
                <c:pt idx="23" formatCode="0%">
                  <c:v>0.125</c:v>
                </c:pt>
                <c:pt idx="24" formatCode="0%">
                  <c:v>9.2799999999999994E-2</c:v>
                </c:pt>
                <c:pt idx="26" formatCode="0%">
                  <c:v>0.15240000000000001</c:v>
                </c:pt>
                <c:pt idx="27" formatCode="0%">
                  <c:v>0.1241</c:v>
                </c:pt>
                <c:pt idx="29" formatCode="0%">
                  <c:v>0.15970000000000001</c:v>
                </c:pt>
                <c:pt idx="30" formatCode="0%">
                  <c:v>0.1241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15-4775-9D34-092912CD1E7D}"/>
            </c:ext>
          </c:extLst>
        </c:ser>
        <c:ser>
          <c:idx val="1"/>
          <c:order val="1"/>
          <c:tx>
            <c:strRef>
              <c:f>tables!$H$27</c:f>
              <c:strCache>
                <c:ptCount val="1"/>
                <c:pt idx="0">
                  <c:v>voti 5-6</c:v>
                </c:pt>
              </c:strCache>
            </c:strRef>
          </c:tx>
          <c:spPr>
            <a:solidFill>
              <a:srgbClr val="FFFF9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6B9-4C08-8431-68193D6F073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15-4775-9D34-092912CD1E7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15-4775-9D34-092912CD1E7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B15-4775-9D34-092912CD1E7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15-4775-9D34-092912CD1E7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15-4775-9D34-092912CD1E7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15-4775-9D34-092912CD1E7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B15-4775-9D34-092912CD1E7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tables!$I$27:$AM$27</c:f>
              <c:numCache>
                <c:formatCode>General</c:formatCode>
                <c:ptCount val="31"/>
                <c:pt idx="0" formatCode="#,#00%">
                  <c:v>0.16320000000000001</c:v>
                </c:pt>
                <c:pt idx="2" formatCode="0%">
                  <c:v>0.16739999999999999</c:v>
                </c:pt>
                <c:pt idx="3" formatCode="0%">
                  <c:v>0.14499999999999999</c:v>
                </c:pt>
                <c:pt idx="5" formatCode="0%">
                  <c:v>0.1875</c:v>
                </c:pt>
                <c:pt idx="6" formatCode="0%">
                  <c:v>0.1777</c:v>
                </c:pt>
                <c:pt idx="7" formatCode="0%">
                  <c:v>0.1401</c:v>
                </c:pt>
                <c:pt idx="8" formatCode="0%">
                  <c:v>0.15410000000000001</c:v>
                </c:pt>
                <c:pt idx="9" formatCode="0%">
                  <c:v>0.18460000000000001</c:v>
                </c:pt>
                <c:pt idx="11" formatCode="0%">
                  <c:v>0.1699</c:v>
                </c:pt>
                <c:pt idx="12" formatCode="0%">
                  <c:v>0.1724</c:v>
                </c:pt>
                <c:pt idx="13" formatCode="0%">
                  <c:v>0.13650000000000001</c:v>
                </c:pt>
                <c:pt idx="15" formatCode="0%">
                  <c:v>0.11210000000000001</c:v>
                </c:pt>
                <c:pt idx="16" formatCode="0%">
                  <c:v>0.18149999999999999</c:v>
                </c:pt>
                <c:pt idx="17" formatCode="0%">
                  <c:v>0.16039999999999999</c:v>
                </c:pt>
                <c:pt idx="18" formatCode="0%">
                  <c:v>0.15960000000000002</c:v>
                </c:pt>
                <c:pt idx="19" formatCode="0%">
                  <c:v>0.15039999999999998</c:v>
                </c:pt>
                <c:pt idx="21" formatCode="0%">
                  <c:v>0.19450000000000001</c:v>
                </c:pt>
                <c:pt idx="22" formatCode="0%">
                  <c:v>0.1638</c:v>
                </c:pt>
                <c:pt idx="23" formatCode="0%">
                  <c:v>0.114</c:v>
                </c:pt>
                <c:pt idx="24" formatCode="0%">
                  <c:v>0.15609999999999999</c:v>
                </c:pt>
                <c:pt idx="26" formatCode="0%">
                  <c:v>0.1603</c:v>
                </c:pt>
                <c:pt idx="27" formatCode="0%">
                  <c:v>0.16550000000000001</c:v>
                </c:pt>
                <c:pt idx="29" formatCode="0%">
                  <c:v>0.16769999999999999</c:v>
                </c:pt>
                <c:pt idx="30" formatCode="0%">
                  <c:v>0.16089999999999999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B15-4775-9D34-092912CD1E7D}"/>
            </c:ext>
          </c:extLst>
        </c:ser>
        <c:ser>
          <c:idx val="2"/>
          <c:order val="2"/>
          <c:tx>
            <c:strRef>
              <c:f>tables!$H$28</c:f>
              <c:strCache>
                <c:ptCount val="1"/>
                <c:pt idx="0">
                  <c:v>voti 7-10</c:v>
                </c:pt>
              </c:strCache>
            </c:strRef>
          </c:tx>
          <c:spPr>
            <a:solidFill>
              <a:srgbClr val="00B1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6B9-4C08-8431-68193D6F073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B15-4775-9D34-092912CD1E7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B15-4775-9D34-092912CD1E7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B15-4775-9D34-092912CD1E7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B15-4775-9D34-092912CD1E7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B15-4775-9D34-092912CD1E7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B15-4775-9D34-092912CD1E7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B15-4775-9D34-092912CD1E7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tables!$I$28:$AM$28</c:f>
              <c:numCache>
                <c:formatCode>General</c:formatCode>
                <c:ptCount val="31"/>
                <c:pt idx="0" formatCode="#,#00%">
                  <c:v>0.70040000000000002</c:v>
                </c:pt>
                <c:pt idx="2" formatCode="0%">
                  <c:v>0.69400000000000006</c:v>
                </c:pt>
                <c:pt idx="3" formatCode="0%">
                  <c:v>0.72860000000000003</c:v>
                </c:pt>
                <c:pt idx="5" formatCode="0%">
                  <c:v>0.6875</c:v>
                </c:pt>
                <c:pt idx="6" formatCode="0%">
                  <c:v>0.70730000000000004</c:v>
                </c:pt>
                <c:pt idx="7" formatCode="0%">
                  <c:v>0.73870000000000002</c:v>
                </c:pt>
                <c:pt idx="8" formatCode="0%">
                  <c:v>0.6583</c:v>
                </c:pt>
                <c:pt idx="9" formatCode="0%">
                  <c:v>0.69739999999999991</c:v>
                </c:pt>
                <c:pt idx="11" formatCode="0%">
                  <c:v>0.69430000000000003</c:v>
                </c:pt>
                <c:pt idx="12" formatCode="0%">
                  <c:v>0.68969999999999998</c:v>
                </c:pt>
                <c:pt idx="13" formatCode="0%">
                  <c:v>0.72319999999999995</c:v>
                </c:pt>
                <c:pt idx="15" formatCode="0%">
                  <c:v>0.71550000000000002</c:v>
                </c:pt>
                <c:pt idx="16" formatCode="0%">
                  <c:v>0.68980000000000008</c:v>
                </c:pt>
                <c:pt idx="17" formatCode="0%">
                  <c:v>0.67920000000000003</c:v>
                </c:pt>
                <c:pt idx="18" formatCode="0%">
                  <c:v>0.6915</c:v>
                </c:pt>
                <c:pt idx="19" formatCode="0%">
                  <c:v>0.69920000000000004</c:v>
                </c:pt>
                <c:pt idx="21" formatCode="0%">
                  <c:v>0.64690000000000003</c:v>
                </c:pt>
                <c:pt idx="22" formatCode="0%">
                  <c:v>0.69359999999999999</c:v>
                </c:pt>
                <c:pt idx="23" formatCode="0%">
                  <c:v>0.7609999999999999</c:v>
                </c:pt>
                <c:pt idx="24" formatCode="0%">
                  <c:v>0.75109999999999999</c:v>
                </c:pt>
                <c:pt idx="26" formatCode="0%">
                  <c:v>0.68730000000000002</c:v>
                </c:pt>
                <c:pt idx="27" formatCode="0%">
                  <c:v>0.71050000000000002</c:v>
                </c:pt>
                <c:pt idx="29" formatCode="0%">
                  <c:v>0.67269999999999996</c:v>
                </c:pt>
                <c:pt idx="30" formatCode="0%">
                  <c:v>0.71499999999999997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B15-4775-9D34-092912CD1E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24575096"/>
        <c:axId val="324577840"/>
      </c:barChart>
      <c:catAx>
        <c:axId val="324575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24577840"/>
        <c:crosses val="autoZero"/>
        <c:auto val="1"/>
        <c:lblAlgn val="ctr"/>
        <c:lblOffset val="100"/>
        <c:noMultiLvlLbl val="0"/>
      </c:catAx>
      <c:valAx>
        <c:axId val="32457784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457509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'Dom8'!$B$1</c:f>
              <c:strCache>
                <c:ptCount val="1"/>
                <c:pt idx="0">
                  <c:v>molto positivo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4.201713756368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AA-4C6D-9741-4E5BC376B8B4}"/>
                </c:ext>
              </c:extLst>
            </c:dLbl>
            <c:dLbl>
              <c:idx val="1"/>
              <c:layout>
                <c:manualLayout>
                  <c:x val="-2.5079509640969617E-17"/>
                  <c:y val="4.201713756368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AA-4C6D-9741-4E5BC376B8B4}"/>
                </c:ext>
              </c:extLst>
            </c:dLbl>
            <c:dLbl>
              <c:idx val="2"/>
              <c:layout>
                <c:manualLayout>
                  <c:x val="0"/>
                  <c:y val="4.2017137563686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AA-4C6D-9741-4E5BC376B8B4}"/>
                </c:ext>
              </c:extLst>
            </c:dLbl>
            <c:dLbl>
              <c:idx val="3"/>
              <c:layout>
                <c:manualLayout>
                  <c:x val="0"/>
                  <c:y val="4.201713756368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AA-4C6D-9741-4E5BC376B8B4}"/>
                </c:ext>
              </c:extLst>
            </c:dLbl>
            <c:dLbl>
              <c:idx val="4"/>
              <c:layout>
                <c:manualLayout>
                  <c:x val="0"/>
                  <c:y val="4.201713756368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AA-4C6D-9741-4E5BC376B8B4}"/>
                </c:ext>
              </c:extLst>
            </c:dLbl>
            <c:numFmt formatCode="0.0%" sourceLinked="0"/>
            <c:spPr>
              <a:solidFill>
                <a:srgbClr val="0066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'Dom8'!$A$2:$A$6</c:f>
              <c:strCache>
                <c:ptCount val="5"/>
                <c:pt idx="0">
                  <c:v>economia italiana</c:v>
                </c:pt>
                <c:pt idx="1">
                  <c:v>economia europea</c:v>
                </c:pt>
                <c:pt idx="2">
                  <c:v>tuo settore</c:v>
                </c:pt>
                <c:pt idx="3">
                  <c:v>economia globale</c:v>
                </c:pt>
                <c:pt idx="4">
                  <c:v>tua azienda</c:v>
                </c:pt>
              </c:strCache>
            </c:strRef>
          </c:cat>
          <c:val>
            <c:numRef>
              <c:f>'Dom8'!$B$2:$B$6</c:f>
              <c:numCache>
                <c:formatCode>#,#00%</c:formatCode>
                <c:ptCount val="5"/>
                <c:pt idx="0">
                  <c:v>5.50964176654816E-3</c:v>
                </c:pt>
                <c:pt idx="1">
                  <c:v>1.37741044163704E-3</c:v>
                </c:pt>
                <c:pt idx="2">
                  <c:v>8.9531677961349494E-3</c:v>
                </c:pt>
                <c:pt idx="3">
                  <c:v>2.75482088327408E-3</c:v>
                </c:pt>
                <c:pt idx="4">
                  <c:v>1.3774104118347199E-2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AA-4C6D-9741-4E5BC376B8B4}"/>
            </c:ext>
          </c:extLst>
        </c:ser>
        <c:ser>
          <c:idx val="1"/>
          <c:order val="1"/>
          <c:tx>
            <c:strRef>
              <c:f>'Dom8'!$C$1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rgbClr val="93D0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5079509640969617E-17"/>
                  <c:y val="-4.201647588169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AA-4C6D-9741-4E5BC376B8B4}"/>
                </c:ext>
              </c:extLst>
            </c:dLbl>
            <c:dLbl>
              <c:idx val="1"/>
              <c:layout>
                <c:manualLayout>
                  <c:x val="0"/>
                  <c:y val="-4.2016475881691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AA-4C6D-9741-4E5BC376B8B4}"/>
                </c:ext>
              </c:extLst>
            </c:dLbl>
            <c:dLbl>
              <c:idx val="2"/>
              <c:layout>
                <c:manualLayout>
                  <c:x val="-2.5079509640969617E-17"/>
                  <c:y val="-4.201647588169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AA-4C6D-9741-4E5BC376B8B4}"/>
                </c:ext>
              </c:extLst>
            </c:dLbl>
            <c:dLbl>
              <c:idx val="3"/>
              <c:layout>
                <c:manualLayout>
                  <c:x val="-2.5079509640969617E-17"/>
                  <c:y val="-4.2016475881691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AA-4C6D-9741-4E5BC376B8B4}"/>
                </c:ext>
              </c:extLst>
            </c:dLbl>
            <c:dLbl>
              <c:idx val="4"/>
              <c:layout>
                <c:manualLayout>
                  <c:x val="0"/>
                  <c:y val="-4.2016475881691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AA-4C6D-9741-4E5BC376B8B4}"/>
                </c:ext>
              </c:extLst>
            </c:dLbl>
            <c:numFmt formatCode="0.0%" sourceLinked="0"/>
            <c:spPr>
              <a:solidFill>
                <a:srgbClr val="93D05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'Dom8'!$A$2:$A$6</c:f>
              <c:strCache>
                <c:ptCount val="5"/>
                <c:pt idx="0">
                  <c:v>economia italiana</c:v>
                </c:pt>
                <c:pt idx="1">
                  <c:v>economia europea</c:v>
                </c:pt>
                <c:pt idx="2">
                  <c:v>tuo settore</c:v>
                </c:pt>
                <c:pt idx="3">
                  <c:v>economia globale</c:v>
                </c:pt>
                <c:pt idx="4">
                  <c:v>tua azienda</c:v>
                </c:pt>
              </c:strCache>
            </c:strRef>
          </c:cat>
          <c:val>
            <c:numRef>
              <c:f>'Dom8'!$C$2:$C$6</c:f>
              <c:numCache>
                <c:formatCode>#,#00%</c:formatCode>
                <c:ptCount val="5"/>
                <c:pt idx="0">
                  <c:v>3.9944903850555401E-2</c:v>
                </c:pt>
                <c:pt idx="1">
                  <c:v>5.8539943695068403E-2</c:v>
                </c:pt>
                <c:pt idx="2">
                  <c:v>9.4352617263793889E-2</c:v>
                </c:pt>
                <c:pt idx="3">
                  <c:v>9.02203845977783E-2</c:v>
                </c:pt>
                <c:pt idx="4">
                  <c:v>0.122589530944824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BAA-4C6D-9741-4E5BC376B8B4}"/>
            </c:ext>
          </c:extLst>
        </c:ser>
        <c:ser>
          <c:idx val="2"/>
          <c:order val="2"/>
          <c:tx>
            <c:strRef>
              <c:f>'Dom8'!$D$1</c:f>
              <c:strCache>
                <c:ptCount val="1"/>
                <c:pt idx="0">
                  <c:v>neutro/stabile</c:v>
                </c:pt>
              </c:strCache>
            </c:strRef>
          </c:tx>
          <c:spPr>
            <a:solidFill>
              <a:srgbClr val="B8DEE8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solidFill>
                <a:srgbClr val="B8DEE8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'Dom8'!$A$2:$A$6</c:f>
              <c:strCache>
                <c:ptCount val="5"/>
                <c:pt idx="0">
                  <c:v>economia italiana</c:v>
                </c:pt>
                <c:pt idx="1">
                  <c:v>economia europea</c:v>
                </c:pt>
                <c:pt idx="2">
                  <c:v>tuo settore</c:v>
                </c:pt>
                <c:pt idx="3">
                  <c:v>economia globale</c:v>
                </c:pt>
                <c:pt idx="4">
                  <c:v>tua azienda</c:v>
                </c:pt>
              </c:strCache>
            </c:strRef>
          </c:cat>
          <c:val>
            <c:numRef>
              <c:f>'Dom8'!$D$2:$D$6</c:f>
              <c:numCache>
                <c:formatCode>#,#00%</c:formatCode>
                <c:ptCount val="5"/>
                <c:pt idx="0">
                  <c:v>9.0909090042114296E-2</c:v>
                </c:pt>
                <c:pt idx="1">
                  <c:v>0.159090909957886</c:v>
                </c:pt>
                <c:pt idx="2">
                  <c:v>0.36914600372314504</c:v>
                </c:pt>
                <c:pt idx="3">
                  <c:v>0.19628099441528299</c:v>
                </c:pt>
                <c:pt idx="4">
                  <c:v>0.40977962493896497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BAA-4C6D-9741-4E5BC376B8B4}"/>
            </c:ext>
          </c:extLst>
        </c:ser>
        <c:ser>
          <c:idx val="3"/>
          <c:order val="3"/>
          <c:tx>
            <c:strRef>
              <c:f>'Dom8'!$E$1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'Dom8'!$A$2:$A$6</c:f>
              <c:strCache>
                <c:ptCount val="5"/>
                <c:pt idx="0">
                  <c:v>economia italiana</c:v>
                </c:pt>
                <c:pt idx="1">
                  <c:v>economia europea</c:v>
                </c:pt>
                <c:pt idx="2">
                  <c:v>tuo settore</c:v>
                </c:pt>
                <c:pt idx="3">
                  <c:v>economia globale</c:v>
                </c:pt>
                <c:pt idx="4">
                  <c:v>tua azienda</c:v>
                </c:pt>
              </c:strCache>
            </c:strRef>
          </c:cat>
          <c:val>
            <c:numRef>
              <c:f>'Dom8'!$E$2:$E$6</c:f>
              <c:numCache>
                <c:formatCode>#,#00%</c:formatCode>
                <c:ptCount val="5"/>
                <c:pt idx="0">
                  <c:v>0.36983470916747996</c:v>
                </c:pt>
                <c:pt idx="1">
                  <c:v>0.60399448394775401</c:v>
                </c:pt>
                <c:pt idx="2">
                  <c:v>0.40495868682861302</c:v>
                </c:pt>
                <c:pt idx="3">
                  <c:v>0.58953166961669901</c:v>
                </c:pt>
                <c:pt idx="4">
                  <c:v>0.37121212005615201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BAA-4C6D-9741-4E5BC376B8B4}"/>
            </c:ext>
          </c:extLst>
        </c:ser>
        <c:ser>
          <c:idx val="4"/>
          <c:order val="4"/>
          <c:tx>
            <c:strRef>
              <c:f>'Dom8'!$F$1</c:f>
              <c:strCache>
                <c:ptCount val="1"/>
                <c:pt idx="0">
                  <c:v>molto negativo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'Dom8'!$A$2:$A$6</c:f>
              <c:strCache>
                <c:ptCount val="5"/>
                <c:pt idx="0">
                  <c:v>economia italiana</c:v>
                </c:pt>
                <c:pt idx="1">
                  <c:v>economia europea</c:v>
                </c:pt>
                <c:pt idx="2">
                  <c:v>tuo settore</c:v>
                </c:pt>
                <c:pt idx="3">
                  <c:v>economia globale</c:v>
                </c:pt>
                <c:pt idx="4">
                  <c:v>tua azienda</c:v>
                </c:pt>
              </c:strCache>
            </c:strRef>
          </c:cat>
          <c:val>
            <c:numRef>
              <c:f>'Dom8'!$F$2:$F$6</c:f>
              <c:numCache>
                <c:formatCode>#,#00%</c:formatCode>
                <c:ptCount val="5"/>
                <c:pt idx="0">
                  <c:v>0.484159774780273</c:v>
                </c:pt>
                <c:pt idx="1">
                  <c:v>0.163223133087158</c:v>
                </c:pt>
                <c:pt idx="2">
                  <c:v>0.117079887390137</c:v>
                </c:pt>
                <c:pt idx="3">
                  <c:v>0.10606060981750501</c:v>
                </c:pt>
                <c:pt idx="4">
                  <c:v>7.4380164146423303E-2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BAA-4C6D-9741-4E5BC376B8B4}"/>
            </c:ext>
          </c:extLst>
        </c:ser>
        <c:ser>
          <c:idx val="5"/>
          <c:order val="5"/>
          <c:tx>
            <c:strRef>
              <c:f>'Dom8'!$G$1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0063607712775693E-16"/>
                  <c:y val="4.201713756368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AA-4C6D-9741-4E5BC376B8B4}"/>
                </c:ext>
              </c:extLst>
            </c:dLbl>
            <c:dLbl>
              <c:idx val="1"/>
              <c:layout>
                <c:manualLayout>
                  <c:x val="0"/>
                  <c:y val="4.201713756368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BAA-4C6D-9741-4E5BC376B8B4}"/>
                </c:ext>
              </c:extLst>
            </c:dLbl>
            <c:dLbl>
              <c:idx val="2"/>
              <c:layout>
                <c:manualLayout>
                  <c:x val="0"/>
                  <c:y val="4.2017137563686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BAA-4C6D-9741-4E5BC376B8B4}"/>
                </c:ext>
              </c:extLst>
            </c:dLbl>
            <c:dLbl>
              <c:idx val="3"/>
              <c:layout>
                <c:manualLayout>
                  <c:x val="-2.0063607712775693E-16"/>
                  <c:y val="4.201713756368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BAA-4C6D-9741-4E5BC376B8B4}"/>
                </c:ext>
              </c:extLst>
            </c:dLbl>
            <c:dLbl>
              <c:idx val="4"/>
              <c:layout>
                <c:manualLayout>
                  <c:x val="0"/>
                  <c:y val="4.2017137563686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BAA-4C6D-9741-4E5BC376B8B4}"/>
                </c:ext>
              </c:extLst>
            </c:dLbl>
            <c:numFmt formatCode="0.0%" sourceLinked="0"/>
            <c:spPr>
              <a:solidFill>
                <a:srgbClr val="A5A5A5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'Dom8'!$A$2:$A$6</c:f>
              <c:strCache>
                <c:ptCount val="5"/>
                <c:pt idx="0">
                  <c:v>economia italiana</c:v>
                </c:pt>
                <c:pt idx="1">
                  <c:v>economia europea</c:v>
                </c:pt>
                <c:pt idx="2">
                  <c:v>tuo settore</c:v>
                </c:pt>
                <c:pt idx="3">
                  <c:v>economia globale</c:v>
                </c:pt>
                <c:pt idx="4">
                  <c:v>tua azienda</c:v>
                </c:pt>
              </c:strCache>
            </c:strRef>
          </c:cat>
          <c:val>
            <c:numRef>
              <c:f>'Dom8'!$G$2:$G$6</c:f>
              <c:numCache>
                <c:formatCode>#,#00%</c:formatCode>
                <c:ptCount val="5"/>
                <c:pt idx="0">
                  <c:v>9.6418732404708902E-3</c:v>
                </c:pt>
                <c:pt idx="1">
                  <c:v>1.3774104118347199E-2</c:v>
                </c:pt>
                <c:pt idx="2">
                  <c:v>5.50964176654816E-3</c:v>
                </c:pt>
                <c:pt idx="3">
                  <c:v>1.5151515007019001E-2</c:v>
                </c:pt>
                <c:pt idx="4">
                  <c:v>8.2644629478454603E-3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BAA-4C6D-9741-4E5BC376B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53396744"/>
        <c:axId val="353387336"/>
      </c:barChart>
      <c:catAx>
        <c:axId val="3533967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353387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3387336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53396744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2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Dom8net!$B$1</c:f>
              <c:strCache>
                <c:ptCount val="1"/>
                <c:pt idx="0">
                  <c:v>positivo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gradFill flip="none" rotWithShape="1">
                <a:gsLst>
                  <a:gs pos="100000">
                    <a:srgbClr val="93D050"/>
                  </a:gs>
                  <a:gs pos="70000">
                    <a:srgbClr val="006600"/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Dom8net!$A$2:$A$6</c:f>
              <c:strCache>
                <c:ptCount val="5"/>
                <c:pt idx="0">
                  <c:v>tua azienda</c:v>
                </c:pt>
                <c:pt idx="1">
                  <c:v>tuo settore</c:v>
                </c:pt>
                <c:pt idx="2">
                  <c:v>economia globale</c:v>
                </c:pt>
                <c:pt idx="3">
                  <c:v>economia europea</c:v>
                </c:pt>
                <c:pt idx="4">
                  <c:v>economia italiana</c:v>
                </c:pt>
              </c:strCache>
            </c:strRef>
          </c:cat>
          <c:val>
            <c:numRef>
              <c:f>Dom8net!$B$2:$B$6</c:f>
              <c:numCache>
                <c:formatCode>#,#00%</c:formatCode>
                <c:ptCount val="5"/>
                <c:pt idx="0">
                  <c:v>0.13636363983154301</c:v>
                </c:pt>
                <c:pt idx="1">
                  <c:v>0.10330578804016101</c:v>
                </c:pt>
                <c:pt idx="2">
                  <c:v>9.2975206375122105E-2</c:v>
                </c:pt>
                <c:pt idx="3">
                  <c:v>5.9917354583740201E-2</c:v>
                </c:pt>
                <c:pt idx="4">
                  <c:v>4.5454545021057099E-2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8E-42A5-9316-87B40789292A}"/>
            </c:ext>
          </c:extLst>
        </c:ser>
        <c:ser>
          <c:idx val="1"/>
          <c:order val="1"/>
          <c:tx>
            <c:strRef>
              <c:f>Dom8net!$C$1</c:f>
              <c:strCache>
                <c:ptCount val="1"/>
                <c:pt idx="0">
                  <c:v>neutro/stabile</c:v>
                </c:pt>
              </c:strCache>
            </c:strRef>
          </c:tx>
          <c:spPr>
            <a:solidFill>
              <a:srgbClr val="B8DEE8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Dom8net!$A$2:$A$6</c:f>
              <c:strCache>
                <c:ptCount val="5"/>
                <c:pt idx="0">
                  <c:v>tua azienda</c:v>
                </c:pt>
                <c:pt idx="1">
                  <c:v>tuo settore</c:v>
                </c:pt>
                <c:pt idx="2">
                  <c:v>economia globale</c:v>
                </c:pt>
                <c:pt idx="3">
                  <c:v>economia europea</c:v>
                </c:pt>
                <c:pt idx="4">
                  <c:v>economia italiana</c:v>
                </c:pt>
              </c:strCache>
            </c:strRef>
          </c:cat>
          <c:val>
            <c:numRef>
              <c:f>Dom8net!$C$2:$C$6</c:f>
              <c:numCache>
                <c:formatCode>#,#00%</c:formatCode>
                <c:ptCount val="5"/>
                <c:pt idx="0">
                  <c:v>0.40977962493896497</c:v>
                </c:pt>
                <c:pt idx="1">
                  <c:v>0.36914600372314504</c:v>
                </c:pt>
                <c:pt idx="2">
                  <c:v>0.19628099441528299</c:v>
                </c:pt>
                <c:pt idx="3">
                  <c:v>0.159090909957886</c:v>
                </c:pt>
                <c:pt idx="4">
                  <c:v>9.0909090042114296E-2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8E-42A5-9316-87B40789292A}"/>
            </c:ext>
          </c:extLst>
        </c:ser>
        <c:ser>
          <c:idx val="2"/>
          <c:order val="2"/>
          <c:tx>
            <c:strRef>
              <c:f>Dom8net!$D$1</c:f>
              <c:strCache>
                <c:ptCount val="1"/>
                <c:pt idx="0">
                  <c:v>negativo</c:v>
                </c:pt>
              </c:strCache>
            </c:strRef>
          </c:tx>
          <c:spPr>
            <a:gradFill flip="none" rotWithShape="1">
              <a:gsLst>
                <a:gs pos="100000">
                  <a:srgbClr val="FFC000"/>
                </a:gs>
                <a:gs pos="0">
                  <a:srgbClr val="FF0000"/>
                </a:gs>
              </a:gsLst>
              <a:lin ang="1080000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Dom8net!$A$2:$A$6</c:f>
              <c:strCache>
                <c:ptCount val="5"/>
                <c:pt idx="0">
                  <c:v>tua azienda</c:v>
                </c:pt>
                <c:pt idx="1">
                  <c:v>tuo settore</c:v>
                </c:pt>
                <c:pt idx="2">
                  <c:v>economia globale</c:v>
                </c:pt>
                <c:pt idx="3">
                  <c:v>economia europea</c:v>
                </c:pt>
                <c:pt idx="4">
                  <c:v>economia italiana</c:v>
                </c:pt>
              </c:strCache>
            </c:strRef>
          </c:cat>
          <c:val>
            <c:numRef>
              <c:f>Dom8net!$D$2:$D$6</c:f>
              <c:numCache>
                <c:formatCode>#,#00%</c:formatCode>
                <c:ptCount val="5"/>
                <c:pt idx="0">
                  <c:v>0.44559226989746104</c:v>
                </c:pt>
                <c:pt idx="1">
                  <c:v>0.52203857421875</c:v>
                </c:pt>
                <c:pt idx="2">
                  <c:v>0.69559226989746092</c:v>
                </c:pt>
                <c:pt idx="3">
                  <c:v>0.76721763610839799</c:v>
                </c:pt>
                <c:pt idx="4">
                  <c:v>0.85399452209472704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8E-42A5-9316-87B40789292A}"/>
            </c:ext>
          </c:extLst>
        </c:ser>
        <c:ser>
          <c:idx val="3"/>
          <c:order val="3"/>
          <c:tx>
            <c:strRef>
              <c:f>Dom8net!$E$1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solidFill>
                <a:srgbClr val="A5A5A5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Dom8net!$A$2:$A$6</c:f>
              <c:strCache>
                <c:ptCount val="5"/>
                <c:pt idx="0">
                  <c:v>tua azienda</c:v>
                </c:pt>
                <c:pt idx="1">
                  <c:v>tuo settore</c:v>
                </c:pt>
                <c:pt idx="2">
                  <c:v>economia globale</c:v>
                </c:pt>
                <c:pt idx="3">
                  <c:v>economia europea</c:v>
                </c:pt>
                <c:pt idx="4">
                  <c:v>economia italiana</c:v>
                </c:pt>
              </c:strCache>
            </c:strRef>
          </c:cat>
          <c:val>
            <c:numRef>
              <c:f>Dom8net!$E$2:$E$6</c:f>
              <c:numCache>
                <c:formatCode>#,#00%</c:formatCode>
                <c:ptCount val="5"/>
                <c:pt idx="0">
                  <c:v>8.2644629478454603E-3</c:v>
                </c:pt>
                <c:pt idx="1">
                  <c:v>5.50964176654816E-3</c:v>
                </c:pt>
                <c:pt idx="2">
                  <c:v>1.5151515007019001E-2</c:v>
                </c:pt>
                <c:pt idx="3">
                  <c:v>1.3774104118347199E-2</c:v>
                </c:pt>
                <c:pt idx="4">
                  <c:v>9.6418732404708902E-3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8E-42A5-9316-87B407892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42047368"/>
        <c:axId val="359277832"/>
      </c:barChart>
      <c:catAx>
        <c:axId val="3420473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359277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9277832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42047368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2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economia globale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tables!$D$552</c:f>
              <c:strCache>
                <c:ptCount val="1"/>
                <c:pt idx="0">
                  <c:v>economia globale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443F-4E71-8737-A33885347AA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443F-4E71-8737-A33885347AA6}"/>
              </c:ext>
            </c:extLst>
          </c:dPt>
          <c:dPt>
            <c:idx val="2"/>
            <c:bubble3D val="0"/>
            <c:spPr>
              <a:solidFill>
                <a:srgbClr val="B8DEE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443F-4E71-8737-A33885347AA6}"/>
              </c:ext>
            </c:extLst>
          </c:dPt>
          <c:dPt>
            <c:idx val="3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443F-4E71-8737-A33885347AA6}"/>
              </c:ext>
            </c:extLst>
          </c:dPt>
          <c:dPt>
            <c:idx val="4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443F-4E71-8737-A33885347AA6}"/>
              </c:ext>
            </c:extLst>
          </c:dPt>
          <c:dPt>
            <c:idx val="5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443F-4E71-8737-A33885347AA6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443F-4E71-8737-A33885347AA6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443F-4E71-8737-A33885347AA6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443F-4E71-8737-A33885347AA6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443F-4E71-8737-A33885347AA6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443F-4E71-8737-A33885347AA6}"/>
              </c:ext>
            </c:extLst>
          </c:dPt>
          <c:dLbls>
            <c:dLbl>
              <c:idx val="0"/>
              <c:layout>
                <c:manualLayout>
                  <c:x val="2.5069637883008356E-2"/>
                  <c:y val="3.36391437308868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3F-4E71-8737-A33885347AA6}"/>
                </c:ext>
              </c:extLst>
            </c:dLbl>
            <c:dLbl>
              <c:idx val="3"/>
              <c:layout>
                <c:manualLayout>
                  <c:x val="-3.4818941504178323E-2"/>
                  <c:y val="2.75229357798165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3F-4E71-8737-A33885347AA6}"/>
                </c:ext>
              </c:extLst>
            </c:dLbl>
            <c:dLbl>
              <c:idx val="4"/>
              <c:layout>
                <c:manualLayout>
                  <c:x val="-4.5843769876954849E-2"/>
                  <c:y val="-7.16335572732307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3F-4E71-8737-A33885347AA6}"/>
                </c:ext>
              </c:extLst>
            </c:dLbl>
            <c:dLbl>
              <c:idx val="5"/>
              <c:layout>
                <c:manualLayout>
                  <c:x val="4.0516087995964289E-2"/>
                  <c:y val="-3.21577692696669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3F-4E71-8737-A33885347AA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tables!$F$552:$F$557</c:f>
              <c:strCache>
                <c:ptCount val="6"/>
                <c:pt idx="0">
                  <c:v>molto negativo</c:v>
                </c:pt>
                <c:pt idx="1">
                  <c:v>negativo</c:v>
                </c:pt>
                <c:pt idx="2">
                  <c:v>neutro/stabile</c:v>
                </c:pt>
                <c:pt idx="3">
                  <c:v>positivo</c:v>
                </c:pt>
                <c:pt idx="4">
                  <c:v>molto positivo</c:v>
                </c:pt>
                <c:pt idx="5">
                  <c:v>non so</c:v>
                </c:pt>
              </c:strCache>
            </c:strRef>
          </c:cat>
          <c:val>
            <c:numRef>
              <c:f>tables!$G$552:$G$557</c:f>
              <c:numCache>
                <c:formatCode>#,#00%</c:formatCode>
                <c:ptCount val="6"/>
                <c:pt idx="0">
                  <c:v>0.1061</c:v>
                </c:pt>
                <c:pt idx="1">
                  <c:v>0.58950000000000002</c:v>
                </c:pt>
                <c:pt idx="2">
                  <c:v>0.1963</c:v>
                </c:pt>
                <c:pt idx="3">
                  <c:v>9.0200000000000002E-2</c:v>
                </c:pt>
                <c:pt idx="4">
                  <c:v>2.8000000000000004E-3</c:v>
                </c:pt>
                <c:pt idx="5">
                  <c:v>1.52E-2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43F-4E71-8737-A33885347A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economia globale</a:t>
            </a:r>
          </a:p>
        </c:rich>
      </c:tx>
      <c:layout>
        <c:manualLayout>
          <c:xMode val="edge"/>
          <c:yMode val="edge"/>
          <c:x val="0.4219890000147638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tables!$H$552</c:f>
              <c:strCache>
                <c:ptCount val="1"/>
                <c:pt idx="0">
                  <c:v>molto negativo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5.5710306406685237E-3"/>
                  <c:y val="-1.1212918377705683E-1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75-458E-9D92-06114BCEAB0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B4-4A68-9523-28D74A7EC5F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B4-4A68-9523-28D74A7EC5F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B4-4A68-9523-28D74A7EC5F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B4-4A68-9523-28D74A7EC5F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B4-4A68-9523-28D74A7EC5F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B4-4A68-9523-28D74A7EC5F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B4-4A68-9523-28D74A7EC5F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tables!$I$552:$AM$552</c:f>
              <c:numCache>
                <c:formatCode>General</c:formatCode>
                <c:ptCount val="31"/>
                <c:pt idx="0" formatCode="#,#00%">
                  <c:v>0.1061</c:v>
                </c:pt>
                <c:pt idx="2" formatCode="0%">
                  <c:v>9.2100000000000015E-2</c:v>
                </c:pt>
                <c:pt idx="3" formatCode="0%">
                  <c:v>0.1673</c:v>
                </c:pt>
                <c:pt idx="5" formatCode="0%">
                  <c:v>0.13539999999999999</c:v>
                </c:pt>
                <c:pt idx="6" formatCode="0%">
                  <c:v>0.13589999999999999</c:v>
                </c:pt>
                <c:pt idx="7" formatCode="0%">
                  <c:v>8.3100000000000007E-2</c:v>
                </c:pt>
                <c:pt idx="8" formatCode="0%">
                  <c:v>0.10640000000000001</c:v>
                </c:pt>
                <c:pt idx="9" formatCode="0%">
                  <c:v>8.2100000000000006E-2</c:v>
                </c:pt>
                <c:pt idx="11" formatCode="0%">
                  <c:v>9.98E-2</c:v>
                </c:pt>
                <c:pt idx="12" formatCode="0%">
                  <c:v>0.10339999999999999</c:v>
                </c:pt>
                <c:pt idx="13" formatCode="0%">
                  <c:v>0.1328</c:v>
                </c:pt>
                <c:pt idx="15" formatCode="0%">
                  <c:v>5.1699999999999996E-2</c:v>
                </c:pt>
                <c:pt idx="16" formatCode="0%">
                  <c:v>0.10300000000000001</c:v>
                </c:pt>
                <c:pt idx="17" formatCode="0%">
                  <c:v>8.4900000000000003E-2</c:v>
                </c:pt>
                <c:pt idx="18" formatCode="0%">
                  <c:v>0.10640000000000001</c:v>
                </c:pt>
                <c:pt idx="19" formatCode="0%">
                  <c:v>0.15039999999999998</c:v>
                </c:pt>
                <c:pt idx="21" formatCode="0%">
                  <c:v>9.7299999999999998E-2</c:v>
                </c:pt>
                <c:pt idx="22" formatCode="0%">
                  <c:v>0.1106</c:v>
                </c:pt>
                <c:pt idx="23" formatCode="0%">
                  <c:v>0.1176</c:v>
                </c:pt>
                <c:pt idx="24" formatCode="0%">
                  <c:v>0.1013</c:v>
                </c:pt>
                <c:pt idx="26" formatCode="0%">
                  <c:v>0.10630000000000001</c:v>
                </c:pt>
                <c:pt idx="27" formatCode="0%">
                  <c:v>0.10580000000000001</c:v>
                </c:pt>
                <c:pt idx="29" formatCode="0%">
                  <c:v>0.10980000000000001</c:v>
                </c:pt>
                <c:pt idx="30" formatCode="0%">
                  <c:v>0.1041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B4-4A68-9523-28D74A7EC5FE}"/>
            </c:ext>
          </c:extLst>
        </c:ser>
        <c:ser>
          <c:idx val="1"/>
          <c:order val="1"/>
          <c:tx>
            <c:strRef>
              <c:f>tables!$H$553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B75-458E-9D92-06114BCEAB0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CB4-4A68-9523-28D74A7EC5F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CB4-4A68-9523-28D74A7EC5F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CB4-4A68-9523-28D74A7EC5F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CB4-4A68-9523-28D74A7EC5F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CB4-4A68-9523-28D74A7EC5F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CB4-4A68-9523-28D74A7EC5F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CB4-4A68-9523-28D74A7EC5F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tables!$I$553:$AM$553</c:f>
              <c:numCache>
                <c:formatCode>General</c:formatCode>
                <c:ptCount val="31"/>
                <c:pt idx="0" formatCode="#,#00%">
                  <c:v>0.58950000000000002</c:v>
                </c:pt>
                <c:pt idx="2" formatCode="0%">
                  <c:v>0.58579999999999999</c:v>
                </c:pt>
                <c:pt idx="3" formatCode="0%">
                  <c:v>0.60589999999999999</c:v>
                </c:pt>
                <c:pt idx="5" formatCode="0%">
                  <c:v>0.55210000000000004</c:v>
                </c:pt>
                <c:pt idx="6" formatCode="0%">
                  <c:v>0.58189999999999997</c:v>
                </c:pt>
                <c:pt idx="7" formatCode="0%">
                  <c:v>0.63180000000000003</c:v>
                </c:pt>
                <c:pt idx="8" formatCode="0%">
                  <c:v>0.55179999999999996</c:v>
                </c:pt>
                <c:pt idx="9" formatCode="0%">
                  <c:v>0.61539999999999995</c:v>
                </c:pt>
                <c:pt idx="11" formatCode="0%">
                  <c:v>0.58920000000000006</c:v>
                </c:pt>
                <c:pt idx="12" formatCode="0%">
                  <c:v>0.60780000000000001</c:v>
                </c:pt>
                <c:pt idx="13" formatCode="0%">
                  <c:v>0.57200000000000006</c:v>
                </c:pt>
                <c:pt idx="15" formatCode="0%">
                  <c:v>0.66379999999999995</c:v>
                </c:pt>
                <c:pt idx="16" formatCode="0%">
                  <c:v>0.58430000000000004</c:v>
                </c:pt>
                <c:pt idx="17" formatCode="0%">
                  <c:v>0.61319999999999997</c:v>
                </c:pt>
                <c:pt idx="18" formatCode="0%">
                  <c:v>0.64890000000000003</c:v>
                </c:pt>
                <c:pt idx="19" formatCode="0%">
                  <c:v>0.57889999999999997</c:v>
                </c:pt>
                <c:pt idx="21" formatCode="0%">
                  <c:v>0.59829999999999994</c:v>
                </c:pt>
                <c:pt idx="22" formatCode="0%">
                  <c:v>0.59570000000000001</c:v>
                </c:pt>
                <c:pt idx="23" formatCode="0%">
                  <c:v>0.54039999999999999</c:v>
                </c:pt>
                <c:pt idx="24" formatCode="0%">
                  <c:v>0.61599999999999999</c:v>
                </c:pt>
                <c:pt idx="26" formatCode="0%">
                  <c:v>0.6079</c:v>
                </c:pt>
                <c:pt idx="27" formatCode="0%">
                  <c:v>0.57540000000000002</c:v>
                </c:pt>
                <c:pt idx="29" formatCode="0%">
                  <c:v>0.5948</c:v>
                </c:pt>
                <c:pt idx="30" formatCode="0%">
                  <c:v>0.58679999999999999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CB4-4A68-9523-28D74A7EC5FE}"/>
            </c:ext>
          </c:extLst>
        </c:ser>
        <c:ser>
          <c:idx val="2"/>
          <c:order val="2"/>
          <c:tx>
            <c:strRef>
              <c:f>tables!$H$554</c:f>
              <c:strCache>
                <c:ptCount val="1"/>
                <c:pt idx="0">
                  <c:v>neutro/stabile</c:v>
                </c:pt>
              </c:strCache>
            </c:strRef>
          </c:tx>
          <c:spPr>
            <a:solidFill>
              <a:srgbClr val="B8DEE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B75-458E-9D92-06114BCEAB0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CB4-4A68-9523-28D74A7EC5F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CB4-4A68-9523-28D74A7EC5F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CB4-4A68-9523-28D74A7EC5F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CB4-4A68-9523-28D74A7EC5F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CB4-4A68-9523-28D74A7EC5F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CB4-4A68-9523-28D74A7EC5F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CB4-4A68-9523-28D74A7EC5F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tables!$I$554:$AM$554</c:f>
              <c:numCache>
                <c:formatCode>General</c:formatCode>
                <c:ptCount val="31"/>
                <c:pt idx="0" formatCode="#,#00%">
                  <c:v>0.1963</c:v>
                </c:pt>
                <c:pt idx="2" formatCode="0%">
                  <c:v>0.2054</c:v>
                </c:pt>
                <c:pt idx="3" formatCode="0%">
                  <c:v>0.15609999999999999</c:v>
                </c:pt>
                <c:pt idx="5" formatCode="0%">
                  <c:v>0.23440000000000003</c:v>
                </c:pt>
                <c:pt idx="6" formatCode="0%">
                  <c:v>0.14980000000000002</c:v>
                </c:pt>
                <c:pt idx="7" formatCode="0%">
                  <c:v>0.17809999999999998</c:v>
                </c:pt>
                <c:pt idx="8" formatCode="0%">
                  <c:v>0.22690000000000002</c:v>
                </c:pt>
                <c:pt idx="9" formatCode="0%">
                  <c:v>0.21030000000000001</c:v>
                </c:pt>
                <c:pt idx="11" formatCode="0%">
                  <c:v>0.2155</c:v>
                </c:pt>
                <c:pt idx="12" formatCode="0%">
                  <c:v>0.18100000000000002</c:v>
                </c:pt>
                <c:pt idx="13" formatCode="0%">
                  <c:v>0.1439</c:v>
                </c:pt>
                <c:pt idx="15" formatCode="0%">
                  <c:v>0.2069</c:v>
                </c:pt>
                <c:pt idx="16" formatCode="0%">
                  <c:v>0.21239999999999998</c:v>
                </c:pt>
                <c:pt idx="17" formatCode="0%">
                  <c:v>0.1981</c:v>
                </c:pt>
                <c:pt idx="18" formatCode="0%">
                  <c:v>0.1489</c:v>
                </c:pt>
                <c:pt idx="19" formatCode="0%">
                  <c:v>0.10529999999999999</c:v>
                </c:pt>
                <c:pt idx="21" formatCode="0%">
                  <c:v>0.20300000000000001</c:v>
                </c:pt>
                <c:pt idx="22" formatCode="0%">
                  <c:v>0.17019999999999999</c:v>
                </c:pt>
                <c:pt idx="23" formatCode="0%">
                  <c:v>0.22789999999999999</c:v>
                </c:pt>
                <c:pt idx="24" formatCode="0%">
                  <c:v>0.19829999999999998</c:v>
                </c:pt>
                <c:pt idx="26" formatCode="0%">
                  <c:v>0.19210000000000002</c:v>
                </c:pt>
                <c:pt idx="27" formatCode="0%">
                  <c:v>0.19949999999999998</c:v>
                </c:pt>
                <c:pt idx="29" formatCode="0%">
                  <c:v>0.1996</c:v>
                </c:pt>
                <c:pt idx="30" formatCode="0%">
                  <c:v>0.19450000000000001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CB4-4A68-9523-28D74A7EC5FE}"/>
            </c:ext>
          </c:extLst>
        </c:ser>
        <c:ser>
          <c:idx val="3"/>
          <c:order val="3"/>
          <c:tx>
            <c:strRef>
              <c:f>tables!$H$555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B75-458E-9D92-06114BCEAB0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0CB4-4A68-9523-28D74A7EC5F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0CB4-4A68-9523-28D74A7EC5F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0CB4-4A68-9523-28D74A7EC5F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CB4-4A68-9523-28D74A7EC5F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0CB4-4A68-9523-28D74A7EC5F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0CB4-4A68-9523-28D74A7EC5F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0CB4-4A68-9523-28D74A7EC5F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tables!$I$555:$AM$555</c:f>
              <c:numCache>
                <c:formatCode>General</c:formatCode>
                <c:ptCount val="31"/>
                <c:pt idx="0" formatCode="#,#00%">
                  <c:v>9.0200000000000002E-2</c:v>
                </c:pt>
                <c:pt idx="2" formatCode="0%">
                  <c:v>0.10060000000000001</c:v>
                </c:pt>
                <c:pt idx="3" formatCode="0%">
                  <c:v>4.4600000000000001E-2</c:v>
                </c:pt>
                <c:pt idx="5" formatCode="0%">
                  <c:v>5.7300000000000004E-2</c:v>
                </c:pt>
                <c:pt idx="6" formatCode="0%">
                  <c:v>0.10099999999999999</c:v>
                </c:pt>
                <c:pt idx="7" formatCode="0%">
                  <c:v>9.74E-2</c:v>
                </c:pt>
                <c:pt idx="8" formatCode="0%">
                  <c:v>9.8000000000000004E-2</c:v>
                </c:pt>
                <c:pt idx="9" formatCode="0%">
                  <c:v>7.690000000000001E-2</c:v>
                </c:pt>
                <c:pt idx="11" formatCode="0%">
                  <c:v>7.8600000000000003E-2</c:v>
                </c:pt>
                <c:pt idx="12" formatCode="0%">
                  <c:v>9.0500000000000011E-2</c:v>
                </c:pt>
                <c:pt idx="13" formatCode="0%">
                  <c:v>0.12920000000000001</c:v>
                </c:pt>
                <c:pt idx="15" formatCode="0%">
                  <c:v>4.3099999999999999E-2</c:v>
                </c:pt>
                <c:pt idx="16" formatCode="0%">
                  <c:v>8.4900000000000003E-2</c:v>
                </c:pt>
                <c:pt idx="17" formatCode="0%">
                  <c:v>9.4299999999999995E-2</c:v>
                </c:pt>
                <c:pt idx="18" formatCode="0%">
                  <c:v>7.4499999999999997E-2</c:v>
                </c:pt>
                <c:pt idx="19" formatCode="0%">
                  <c:v>0.1429</c:v>
                </c:pt>
                <c:pt idx="21" formatCode="0%">
                  <c:v>8.8800000000000004E-2</c:v>
                </c:pt>
                <c:pt idx="22" formatCode="0%">
                  <c:v>0.1</c:v>
                </c:pt>
                <c:pt idx="23" formatCode="0%">
                  <c:v>8.8200000000000001E-2</c:v>
                </c:pt>
                <c:pt idx="24" formatCode="0%">
                  <c:v>7.5899999999999995E-2</c:v>
                </c:pt>
                <c:pt idx="26" formatCode="0%">
                  <c:v>7.7800000000000008E-2</c:v>
                </c:pt>
                <c:pt idx="27" formatCode="0%">
                  <c:v>9.98E-2</c:v>
                </c:pt>
                <c:pt idx="29" formatCode="0%">
                  <c:v>7.980000000000001E-2</c:v>
                </c:pt>
                <c:pt idx="30" formatCode="0%">
                  <c:v>9.5700000000000007E-2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0CB4-4A68-9523-28D74A7EC5FE}"/>
            </c:ext>
          </c:extLst>
        </c:ser>
        <c:ser>
          <c:idx val="4"/>
          <c:order val="4"/>
          <c:tx>
            <c:strRef>
              <c:f>tables!$H$556</c:f>
              <c:strCache>
                <c:ptCount val="1"/>
                <c:pt idx="0">
                  <c:v>molto positivo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tables!$I$556:$AM$556</c:f>
              <c:numCache>
                <c:formatCode>General</c:formatCode>
                <c:ptCount val="31"/>
                <c:pt idx="0" formatCode="#,#00%">
                  <c:v>2.8000000000000004E-3</c:v>
                </c:pt>
                <c:pt idx="2" formatCode="0%">
                  <c:v>3.4000000000000002E-3</c:v>
                </c:pt>
                <c:pt idx="3" formatCode="0%">
                  <c:v>0</c:v>
                </c:pt>
                <c:pt idx="5" formatCode="0%">
                  <c:v>5.1999999999999998E-3</c:v>
                </c:pt>
                <c:pt idx="6" formatCode="0%">
                  <c:v>0</c:v>
                </c:pt>
                <c:pt idx="7" formatCode="0%">
                  <c:v>0</c:v>
                </c:pt>
                <c:pt idx="8" formatCode="0%">
                  <c:v>8.3999999999999995E-3</c:v>
                </c:pt>
                <c:pt idx="9" formatCode="0%">
                  <c:v>0</c:v>
                </c:pt>
                <c:pt idx="11" formatCode="0%">
                  <c:v>3.2000000000000002E-3</c:v>
                </c:pt>
                <c:pt idx="12" formatCode="0%">
                  <c:v>0</c:v>
                </c:pt>
                <c:pt idx="13" formatCode="0%">
                  <c:v>3.7000000000000002E-3</c:v>
                </c:pt>
                <c:pt idx="15" formatCode="0%">
                  <c:v>1.72E-2</c:v>
                </c:pt>
                <c:pt idx="16" formatCode="0%">
                  <c:v>1.2999999999999999E-3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0</c:v>
                </c:pt>
                <c:pt idx="21" formatCode="0%">
                  <c:v>6.3E-3</c:v>
                </c:pt>
                <c:pt idx="22" formatCode="0%">
                  <c:v>0</c:v>
                </c:pt>
                <c:pt idx="23" formatCode="0%">
                  <c:v>3.7000000000000002E-3</c:v>
                </c:pt>
                <c:pt idx="24" formatCode="0%">
                  <c:v>0</c:v>
                </c:pt>
                <c:pt idx="26" formatCode="0%">
                  <c:v>0</c:v>
                </c:pt>
                <c:pt idx="27" formatCode="0%">
                  <c:v>4.8999999999999998E-3</c:v>
                </c:pt>
                <c:pt idx="29" formatCode="0%">
                  <c:v>0</c:v>
                </c:pt>
                <c:pt idx="30" formatCode="0%">
                  <c:v>4.1999999999999997E-3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0CB4-4A68-9523-28D74A7EC5FE}"/>
            </c:ext>
          </c:extLst>
        </c:ser>
        <c:ser>
          <c:idx val="5"/>
          <c:order val="5"/>
          <c:tx>
            <c:strRef>
              <c:f>tables!$H$557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0CB4-4A68-9523-28D74A7EC5F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CB4-4A68-9523-28D74A7EC5F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0CB4-4A68-9523-28D74A7EC5F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CB4-4A68-9523-28D74A7EC5F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CB4-4A68-9523-28D74A7EC5F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0CB4-4A68-9523-28D74A7EC5F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0CB4-4A68-9523-28D74A7EC5F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0CB4-4A68-9523-28D74A7EC5F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0CB4-4A68-9523-28D74A7EC5F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0CB4-4A68-9523-28D74A7EC5F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0CB4-4A68-9523-28D74A7EC5F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0CB4-4A68-9523-28D74A7EC5F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0CB4-4A68-9523-28D74A7EC5F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0CB4-4A68-9523-28D74A7EC5F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0CB4-4A68-9523-28D74A7EC5F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0CB4-4A68-9523-28D74A7EC5F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0CB4-4A68-9523-28D74A7EC5F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0CB4-4A68-9523-28D74A7EC5F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0CB4-4A68-9523-28D74A7EC5F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0CB4-4A68-9523-28D74A7EC5F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0CB4-4A68-9523-28D74A7EC5F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0CB4-4A68-9523-28D74A7EC5F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0CB4-4A68-9523-28D74A7EC5F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0CB4-4A68-9523-28D74A7EC5F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0CB4-4A68-9523-28D74A7EC5FE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0CB4-4A68-9523-28D74A7EC5F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0CB4-4A68-9523-28D74A7EC5F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0CB4-4A68-9523-28D74A7EC5FE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0CB4-4A68-9523-28D74A7EC5F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0CB4-4A68-9523-28D74A7EC5F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tables!$I$557:$AM$557</c:f>
              <c:numCache>
                <c:formatCode>General</c:formatCode>
                <c:ptCount val="31"/>
                <c:pt idx="0" formatCode="#,#00%">
                  <c:v>1.52E-2</c:v>
                </c:pt>
                <c:pt idx="2" formatCode="0%">
                  <c:v>1.2699999999999999E-2</c:v>
                </c:pt>
                <c:pt idx="3" formatCode="0%">
                  <c:v>2.6000000000000002E-2</c:v>
                </c:pt>
                <c:pt idx="5" formatCode="0%">
                  <c:v>1.5600000000000001E-2</c:v>
                </c:pt>
                <c:pt idx="6" formatCode="0%">
                  <c:v>3.1400000000000004E-2</c:v>
                </c:pt>
                <c:pt idx="7" formatCode="0%">
                  <c:v>9.4999999999999998E-3</c:v>
                </c:pt>
                <c:pt idx="8" formatCode="0%">
                  <c:v>8.3999999999999995E-3</c:v>
                </c:pt>
                <c:pt idx="9" formatCode="0%">
                  <c:v>1.54E-2</c:v>
                </c:pt>
                <c:pt idx="11" formatCode="0%">
                  <c:v>1.38E-2</c:v>
                </c:pt>
                <c:pt idx="12" formatCode="0%">
                  <c:v>1.72E-2</c:v>
                </c:pt>
                <c:pt idx="13" formatCode="0%">
                  <c:v>1.8500000000000003E-2</c:v>
                </c:pt>
                <c:pt idx="15" formatCode="0%">
                  <c:v>1.72E-2</c:v>
                </c:pt>
                <c:pt idx="16" formatCode="0%">
                  <c:v>1.4199999999999999E-2</c:v>
                </c:pt>
                <c:pt idx="17" formatCode="0%">
                  <c:v>9.3999999999999986E-3</c:v>
                </c:pt>
                <c:pt idx="18" formatCode="0%">
                  <c:v>2.1299999999999999E-2</c:v>
                </c:pt>
                <c:pt idx="19" formatCode="0%">
                  <c:v>2.2599999999999999E-2</c:v>
                </c:pt>
                <c:pt idx="21" formatCode="0%">
                  <c:v>6.3E-3</c:v>
                </c:pt>
                <c:pt idx="22" formatCode="0%">
                  <c:v>2.3399999999999997E-2</c:v>
                </c:pt>
                <c:pt idx="23" formatCode="0%">
                  <c:v>2.2099999999999998E-2</c:v>
                </c:pt>
                <c:pt idx="24" formatCode="0%">
                  <c:v>8.3999999999999995E-3</c:v>
                </c:pt>
                <c:pt idx="26" formatCode="0%">
                  <c:v>1.5900000000000001E-2</c:v>
                </c:pt>
                <c:pt idx="27" formatCode="0%">
                  <c:v>1.46E-2</c:v>
                </c:pt>
                <c:pt idx="29" formatCode="0%">
                  <c:v>1.6E-2</c:v>
                </c:pt>
                <c:pt idx="30" formatCode="0%">
                  <c:v>1.47E-2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0CB4-4A68-9523-28D74A7EC5F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9278224"/>
        <c:axId val="359278616"/>
      </c:barChart>
      <c:catAx>
        <c:axId val="359278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9278616"/>
        <c:crosses val="autoZero"/>
        <c:auto val="1"/>
        <c:lblAlgn val="ctr"/>
        <c:lblOffset val="100"/>
        <c:noMultiLvlLbl val="0"/>
      </c:catAx>
      <c:valAx>
        <c:axId val="35927861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927822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economia europea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tables!$D$559</c:f>
              <c:strCache>
                <c:ptCount val="1"/>
                <c:pt idx="0">
                  <c:v>economia europea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1E40-4D88-8654-6E0D60C9429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1E40-4D88-8654-6E0D60C94293}"/>
              </c:ext>
            </c:extLst>
          </c:dPt>
          <c:dPt>
            <c:idx val="2"/>
            <c:bubble3D val="0"/>
            <c:spPr>
              <a:solidFill>
                <a:srgbClr val="B8DEE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1E40-4D88-8654-6E0D60C94293}"/>
              </c:ext>
            </c:extLst>
          </c:dPt>
          <c:dPt>
            <c:idx val="3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1E40-4D88-8654-6E0D60C94293}"/>
              </c:ext>
            </c:extLst>
          </c:dPt>
          <c:dPt>
            <c:idx val="4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1E40-4D88-8654-6E0D60C94293}"/>
              </c:ext>
            </c:extLst>
          </c:dPt>
          <c:dPt>
            <c:idx val="5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1E40-4D88-8654-6E0D60C94293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1E40-4D88-8654-6E0D60C94293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1E40-4D88-8654-6E0D60C94293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1E40-4D88-8654-6E0D60C94293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1E40-4D88-8654-6E0D60C94293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1E40-4D88-8654-6E0D60C94293}"/>
              </c:ext>
            </c:extLst>
          </c:dPt>
          <c:dLbls>
            <c:dLbl>
              <c:idx val="2"/>
              <c:layout>
                <c:manualLayout>
                  <c:x val="-1.532033426183844E-2"/>
                  <c:y val="6.727828746177363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40-4D88-8654-6E0D60C94293}"/>
                </c:ext>
              </c:extLst>
            </c:dLbl>
            <c:dLbl>
              <c:idx val="3"/>
              <c:layout>
                <c:manualLayout>
                  <c:x val="-6.6852367688022329E-2"/>
                  <c:y val="2.75229357798165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40-4D88-8654-6E0D60C94293}"/>
                </c:ext>
              </c:extLst>
            </c:dLbl>
            <c:dLbl>
              <c:idx val="4"/>
              <c:layout>
                <c:manualLayout>
                  <c:x val="-4.0272789943664705E-2"/>
                  <c:y val="-9.60983921127506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40-4D88-8654-6E0D60C94293}"/>
                </c:ext>
              </c:extLst>
            </c:dLbl>
            <c:dLbl>
              <c:idx val="5"/>
              <c:layout>
                <c:manualLayout>
                  <c:x val="7.8120576925148372E-2"/>
                  <c:y val="-0.105552173625355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40-4D88-8654-6E0D60C9429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tables!$F$559:$F$564</c:f>
              <c:strCache>
                <c:ptCount val="6"/>
                <c:pt idx="0">
                  <c:v>molto negativo</c:v>
                </c:pt>
                <c:pt idx="1">
                  <c:v>negativo</c:v>
                </c:pt>
                <c:pt idx="2">
                  <c:v>neutro/stabile</c:v>
                </c:pt>
                <c:pt idx="3">
                  <c:v>positivo</c:v>
                </c:pt>
                <c:pt idx="4">
                  <c:v>molto positivo</c:v>
                </c:pt>
                <c:pt idx="5">
                  <c:v>non so</c:v>
                </c:pt>
              </c:strCache>
            </c:strRef>
          </c:cat>
          <c:val>
            <c:numRef>
              <c:f>tables!$G$559:$G$564</c:f>
              <c:numCache>
                <c:formatCode>#,#00%</c:formatCode>
                <c:ptCount val="6"/>
                <c:pt idx="0">
                  <c:v>0.16320000000000001</c:v>
                </c:pt>
                <c:pt idx="1">
                  <c:v>0.60399999999999998</c:v>
                </c:pt>
                <c:pt idx="2">
                  <c:v>0.15909999999999999</c:v>
                </c:pt>
                <c:pt idx="3">
                  <c:v>5.8499999999999996E-2</c:v>
                </c:pt>
                <c:pt idx="4">
                  <c:v>1.4000000000000002E-3</c:v>
                </c:pt>
                <c:pt idx="5">
                  <c:v>1.38E-2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E40-4D88-8654-6E0D60C942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economia europea</a:t>
            </a:r>
          </a:p>
        </c:rich>
      </c:tx>
      <c:layout>
        <c:manualLayout>
          <c:xMode val="edge"/>
          <c:yMode val="edge"/>
          <c:x val="0.41804739431693655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tables!$H$559</c:f>
              <c:strCache>
                <c:ptCount val="1"/>
                <c:pt idx="0">
                  <c:v>molto negativo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5.571030640668523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EFF-404B-AE8D-6364D951CA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CE-45A7-98B0-9A76606EEE0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CE-45A7-98B0-9A76606EEE0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CE-45A7-98B0-9A76606EEE0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CE-45A7-98B0-9A76606EEE0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CE-45A7-98B0-9A76606EEE0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CE-45A7-98B0-9A76606EEE0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CE-45A7-98B0-9A76606EEE0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tables!$I$559:$AM$559</c:f>
              <c:numCache>
                <c:formatCode>General</c:formatCode>
                <c:ptCount val="31"/>
                <c:pt idx="0" formatCode="#,#00%">
                  <c:v>0.16320000000000001</c:v>
                </c:pt>
                <c:pt idx="2" formatCode="0%">
                  <c:v>0.1547</c:v>
                </c:pt>
                <c:pt idx="3" formatCode="0%">
                  <c:v>0.20069999999999999</c:v>
                </c:pt>
                <c:pt idx="5" formatCode="0%">
                  <c:v>0.23440000000000003</c:v>
                </c:pt>
                <c:pt idx="6" formatCode="0%">
                  <c:v>0.17069999999999999</c:v>
                </c:pt>
                <c:pt idx="7" formatCode="0%">
                  <c:v>0.152</c:v>
                </c:pt>
                <c:pt idx="8" formatCode="0%">
                  <c:v>0.1401</c:v>
                </c:pt>
                <c:pt idx="9" formatCode="0%">
                  <c:v>0.1487</c:v>
                </c:pt>
                <c:pt idx="11" formatCode="0%">
                  <c:v>0.16140000000000002</c:v>
                </c:pt>
                <c:pt idx="12" formatCode="0%">
                  <c:v>0.1638</c:v>
                </c:pt>
                <c:pt idx="13" formatCode="0%">
                  <c:v>0.1734</c:v>
                </c:pt>
                <c:pt idx="15" formatCode="0%">
                  <c:v>0.1207</c:v>
                </c:pt>
                <c:pt idx="16" formatCode="0%">
                  <c:v>0.16600000000000001</c:v>
                </c:pt>
                <c:pt idx="17" formatCode="0%">
                  <c:v>0.16039999999999999</c:v>
                </c:pt>
                <c:pt idx="18" formatCode="0%">
                  <c:v>0.13830000000000001</c:v>
                </c:pt>
                <c:pt idx="19" formatCode="0%">
                  <c:v>0.21050000000000002</c:v>
                </c:pt>
                <c:pt idx="21" formatCode="0%">
                  <c:v>0.16489999999999999</c:v>
                </c:pt>
                <c:pt idx="22" formatCode="0%">
                  <c:v>0.18090000000000001</c:v>
                </c:pt>
                <c:pt idx="23" formatCode="0%">
                  <c:v>0.12869999999999998</c:v>
                </c:pt>
                <c:pt idx="24" formatCode="0%">
                  <c:v>0.1646</c:v>
                </c:pt>
                <c:pt idx="26" formatCode="0%">
                  <c:v>0.16829999999999998</c:v>
                </c:pt>
                <c:pt idx="27" formatCode="0%">
                  <c:v>0.15939999999999999</c:v>
                </c:pt>
                <c:pt idx="29" formatCode="0%">
                  <c:v>0.16969999999999999</c:v>
                </c:pt>
                <c:pt idx="30" formatCode="0%">
                  <c:v>0.1598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CE-45A7-98B0-9A76606EEE0F}"/>
            </c:ext>
          </c:extLst>
        </c:ser>
        <c:ser>
          <c:idx val="1"/>
          <c:order val="1"/>
          <c:tx>
            <c:strRef>
              <c:f>tables!$H$560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EFF-404B-AE8D-6364D951CA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CE-45A7-98B0-9A76606EEE0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CE-45A7-98B0-9A76606EEE0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CE-45A7-98B0-9A76606EEE0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CE-45A7-98B0-9A76606EEE0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CE-45A7-98B0-9A76606EEE0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ACE-45A7-98B0-9A76606EEE0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ACE-45A7-98B0-9A76606EEE0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tables!$I$560:$AM$560</c:f>
              <c:numCache>
                <c:formatCode>General</c:formatCode>
                <c:ptCount val="31"/>
                <c:pt idx="0" formatCode="#,#00%">
                  <c:v>0.60399999999999998</c:v>
                </c:pt>
                <c:pt idx="2" formatCode="0%">
                  <c:v>0.60609999999999997</c:v>
                </c:pt>
                <c:pt idx="3" formatCode="0%">
                  <c:v>0.5948</c:v>
                </c:pt>
                <c:pt idx="5" formatCode="0%">
                  <c:v>0.56769999999999998</c:v>
                </c:pt>
                <c:pt idx="6" formatCode="0%">
                  <c:v>0.62020000000000008</c:v>
                </c:pt>
                <c:pt idx="7" formatCode="0%">
                  <c:v>0.61520000000000008</c:v>
                </c:pt>
                <c:pt idx="8" formatCode="0%">
                  <c:v>0.58820000000000006</c:v>
                </c:pt>
                <c:pt idx="9" formatCode="0%">
                  <c:v>0.62049999999999994</c:v>
                </c:pt>
                <c:pt idx="11" formatCode="0%">
                  <c:v>0.60719999999999996</c:v>
                </c:pt>
                <c:pt idx="12" formatCode="0%">
                  <c:v>0.59909999999999997</c:v>
                </c:pt>
                <c:pt idx="13" formatCode="0%">
                  <c:v>0.59040000000000004</c:v>
                </c:pt>
                <c:pt idx="15" formatCode="0%">
                  <c:v>0.64659999999999995</c:v>
                </c:pt>
                <c:pt idx="16" formatCode="0%">
                  <c:v>0.60229999999999995</c:v>
                </c:pt>
                <c:pt idx="17" formatCode="0%">
                  <c:v>0.56600000000000006</c:v>
                </c:pt>
                <c:pt idx="18" formatCode="0%">
                  <c:v>0.64890000000000003</c:v>
                </c:pt>
                <c:pt idx="19" formatCode="0%">
                  <c:v>0.54890000000000005</c:v>
                </c:pt>
                <c:pt idx="21" formatCode="0%">
                  <c:v>0.60680000000000001</c:v>
                </c:pt>
                <c:pt idx="22" formatCode="0%">
                  <c:v>0.59570000000000001</c:v>
                </c:pt>
                <c:pt idx="23" formatCode="0%">
                  <c:v>0.59189999999999998</c:v>
                </c:pt>
                <c:pt idx="24" formatCode="0%">
                  <c:v>0.62869999999999993</c:v>
                </c:pt>
                <c:pt idx="26" formatCode="0%">
                  <c:v>0.61429999999999996</c:v>
                </c:pt>
                <c:pt idx="27" formatCode="0%">
                  <c:v>0.59609999999999996</c:v>
                </c:pt>
                <c:pt idx="29" formatCode="0%">
                  <c:v>0.60880000000000001</c:v>
                </c:pt>
                <c:pt idx="30" formatCode="0%">
                  <c:v>0.60150000000000003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ACE-45A7-98B0-9A76606EEE0F}"/>
            </c:ext>
          </c:extLst>
        </c:ser>
        <c:ser>
          <c:idx val="2"/>
          <c:order val="2"/>
          <c:tx>
            <c:strRef>
              <c:f>tables!$H$561</c:f>
              <c:strCache>
                <c:ptCount val="1"/>
                <c:pt idx="0">
                  <c:v>neutro/stabile</c:v>
                </c:pt>
              </c:strCache>
            </c:strRef>
          </c:tx>
          <c:spPr>
            <a:solidFill>
              <a:srgbClr val="B8DEE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8EFF-404B-AE8D-6364D951CA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ACE-45A7-98B0-9A76606EEE0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ACE-45A7-98B0-9A76606EEE0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ACE-45A7-98B0-9A76606EEE0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ACE-45A7-98B0-9A76606EEE0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ACE-45A7-98B0-9A76606EEE0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ACE-45A7-98B0-9A76606EEE0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ACE-45A7-98B0-9A76606EEE0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tables!$I$561:$AM$561</c:f>
              <c:numCache>
                <c:formatCode>General</c:formatCode>
                <c:ptCount val="31"/>
                <c:pt idx="0" formatCode="#,#00%">
                  <c:v>0.15909999999999999</c:v>
                </c:pt>
                <c:pt idx="2" formatCode="0%">
                  <c:v>0.16059999999999999</c:v>
                </c:pt>
                <c:pt idx="3" formatCode="0%">
                  <c:v>0.15240000000000001</c:v>
                </c:pt>
                <c:pt idx="5" formatCode="0%">
                  <c:v>0.14580000000000001</c:v>
                </c:pt>
                <c:pt idx="6" formatCode="0%">
                  <c:v>0.122</c:v>
                </c:pt>
                <c:pt idx="7" formatCode="0%">
                  <c:v>0.15439999999999998</c:v>
                </c:pt>
                <c:pt idx="8" formatCode="0%">
                  <c:v>0.19329999999999997</c:v>
                </c:pt>
                <c:pt idx="9" formatCode="0%">
                  <c:v>0.1744</c:v>
                </c:pt>
                <c:pt idx="11" formatCode="0%">
                  <c:v>0.16769999999999999</c:v>
                </c:pt>
                <c:pt idx="12" formatCode="0%">
                  <c:v>0.18530000000000002</c:v>
                </c:pt>
                <c:pt idx="13" formatCode="0%">
                  <c:v>0.11070000000000001</c:v>
                </c:pt>
                <c:pt idx="15" formatCode="0%">
                  <c:v>0.1638</c:v>
                </c:pt>
                <c:pt idx="16" formatCode="0%">
                  <c:v>0.16600000000000001</c:v>
                </c:pt>
                <c:pt idx="17" formatCode="0%">
                  <c:v>0.20749999999999999</c:v>
                </c:pt>
                <c:pt idx="18" formatCode="0%">
                  <c:v>0.17019999999999999</c:v>
                </c:pt>
                <c:pt idx="19" formatCode="0%">
                  <c:v>0.1128</c:v>
                </c:pt>
                <c:pt idx="21" formatCode="0%">
                  <c:v>0.16070000000000001</c:v>
                </c:pt>
                <c:pt idx="22" formatCode="0%">
                  <c:v>0.14679999999999999</c:v>
                </c:pt>
                <c:pt idx="23" formatCode="0%">
                  <c:v>0.19489999999999999</c:v>
                </c:pt>
                <c:pt idx="24" formatCode="0%">
                  <c:v>0.13919999999999999</c:v>
                </c:pt>
                <c:pt idx="26" formatCode="0%">
                  <c:v>0.15079999999999999</c:v>
                </c:pt>
                <c:pt idx="27" formatCode="0%">
                  <c:v>0.16550000000000001</c:v>
                </c:pt>
                <c:pt idx="29" formatCode="0%">
                  <c:v>0.1537</c:v>
                </c:pt>
                <c:pt idx="30" formatCode="0%">
                  <c:v>0.16190000000000002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ACE-45A7-98B0-9A76606EEE0F}"/>
            </c:ext>
          </c:extLst>
        </c:ser>
        <c:ser>
          <c:idx val="3"/>
          <c:order val="3"/>
          <c:tx>
            <c:strRef>
              <c:f>tables!$H$562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EFF-404B-AE8D-6364D951CAF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ACE-45A7-98B0-9A76606EEE0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ACE-45A7-98B0-9A76606EEE0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ACE-45A7-98B0-9A76606EEE0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ACE-45A7-98B0-9A76606EEE0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ACE-45A7-98B0-9A76606EEE0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ACE-45A7-98B0-9A76606EEE0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ACE-45A7-98B0-9A76606EEE0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ACE-45A7-98B0-9A76606EEE0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ACE-45A7-98B0-9A76606EEE0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tables!$I$562:$AM$562</c:f>
              <c:numCache>
                <c:formatCode>General</c:formatCode>
                <c:ptCount val="31"/>
                <c:pt idx="0" formatCode="#,#00%">
                  <c:v>5.8499999999999996E-2</c:v>
                </c:pt>
                <c:pt idx="2" formatCode="0%">
                  <c:v>6.59E-2</c:v>
                </c:pt>
                <c:pt idx="3" formatCode="0%">
                  <c:v>2.6000000000000002E-2</c:v>
                </c:pt>
                <c:pt idx="5" formatCode="0%">
                  <c:v>3.1200000000000002E-2</c:v>
                </c:pt>
                <c:pt idx="6" formatCode="0%">
                  <c:v>5.9200000000000003E-2</c:v>
                </c:pt>
                <c:pt idx="7" formatCode="0%">
                  <c:v>7.3599999999999999E-2</c:v>
                </c:pt>
                <c:pt idx="8" formatCode="0%">
                  <c:v>6.7199999999999996E-2</c:v>
                </c:pt>
                <c:pt idx="9" formatCode="0%">
                  <c:v>3.5900000000000001E-2</c:v>
                </c:pt>
                <c:pt idx="11" formatCode="0%">
                  <c:v>4.8799999999999996E-2</c:v>
                </c:pt>
                <c:pt idx="12" formatCode="0%">
                  <c:v>3.4500000000000003E-2</c:v>
                </c:pt>
                <c:pt idx="13" formatCode="0%">
                  <c:v>0.11070000000000001</c:v>
                </c:pt>
                <c:pt idx="15" formatCode="0%">
                  <c:v>4.3099999999999999E-2</c:v>
                </c:pt>
                <c:pt idx="16" formatCode="0%">
                  <c:v>5.1500000000000004E-2</c:v>
                </c:pt>
                <c:pt idx="17" formatCode="0%">
                  <c:v>5.6600000000000004E-2</c:v>
                </c:pt>
                <c:pt idx="18" formatCode="0%">
                  <c:v>2.1299999999999999E-2</c:v>
                </c:pt>
                <c:pt idx="19" formatCode="0%">
                  <c:v>0.12029999999999999</c:v>
                </c:pt>
                <c:pt idx="21" formatCode="0%">
                  <c:v>5.9200000000000003E-2</c:v>
                </c:pt>
                <c:pt idx="22" formatCode="0%">
                  <c:v>5.5300000000000002E-2</c:v>
                </c:pt>
                <c:pt idx="23" formatCode="0%">
                  <c:v>6.6199999999999995E-2</c:v>
                </c:pt>
                <c:pt idx="24" formatCode="0%">
                  <c:v>5.4900000000000004E-2</c:v>
                </c:pt>
                <c:pt idx="26" formatCode="0%">
                  <c:v>5.2400000000000002E-2</c:v>
                </c:pt>
                <c:pt idx="27" formatCode="0%">
                  <c:v>6.3299999999999995E-2</c:v>
                </c:pt>
                <c:pt idx="29" formatCode="0%">
                  <c:v>5.3899999999999997E-2</c:v>
                </c:pt>
                <c:pt idx="30" formatCode="0%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5ACE-45A7-98B0-9A76606EEE0F}"/>
            </c:ext>
          </c:extLst>
        </c:ser>
        <c:ser>
          <c:idx val="4"/>
          <c:order val="4"/>
          <c:tx>
            <c:strRef>
              <c:f>tables!$H$563</c:f>
              <c:strCache>
                <c:ptCount val="1"/>
                <c:pt idx="0">
                  <c:v>molto positivo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tables!$I$563:$AM$563</c:f>
              <c:numCache>
                <c:formatCode>General</c:formatCode>
                <c:ptCount val="31"/>
                <c:pt idx="0" formatCode="#,#00%">
                  <c:v>1.4000000000000002E-3</c:v>
                </c:pt>
                <c:pt idx="2" formatCode="0%">
                  <c:v>1.7000000000000001E-3</c:v>
                </c:pt>
                <c:pt idx="3" formatCode="0%">
                  <c:v>0</c:v>
                </c:pt>
                <c:pt idx="5" formatCode="0%">
                  <c:v>5.1999999999999998E-3</c:v>
                </c:pt>
                <c:pt idx="6" formatCode="0%">
                  <c:v>0</c:v>
                </c:pt>
                <c:pt idx="7" formatCode="0%">
                  <c:v>0</c:v>
                </c:pt>
                <c:pt idx="8" formatCode="0%">
                  <c:v>2.8000000000000004E-3</c:v>
                </c:pt>
                <c:pt idx="9" formatCode="0%">
                  <c:v>0</c:v>
                </c:pt>
                <c:pt idx="11" formatCode="0%">
                  <c:v>2.0999999999999999E-3</c:v>
                </c:pt>
                <c:pt idx="12" formatCode="0%">
                  <c:v>0</c:v>
                </c:pt>
                <c:pt idx="13" formatCode="0%">
                  <c:v>0</c:v>
                </c:pt>
                <c:pt idx="15" formatCode="0%">
                  <c:v>8.6E-3</c:v>
                </c:pt>
                <c:pt idx="16" formatCode="0%">
                  <c:v>1.2999999999999999E-3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0</c:v>
                </c:pt>
                <c:pt idx="21" formatCode="0%">
                  <c:v>4.1999999999999997E-3</c:v>
                </c:pt>
                <c:pt idx="22" formatCode="0%">
                  <c:v>0</c:v>
                </c:pt>
                <c:pt idx="23" formatCode="0%">
                  <c:v>0</c:v>
                </c:pt>
                <c:pt idx="24" formatCode="0%">
                  <c:v>0</c:v>
                </c:pt>
                <c:pt idx="26" formatCode="0%">
                  <c:v>0</c:v>
                </c:pt>
                <c:pt idx="27" formatCode="0%">
                  <c:v>2.3999999999999998E-3</c:v>
                </c:pt>
                <c:pt idx="29" formatCode="0%">
                  <c:v>0</c:v>
                </c:pt>
                <c:pt idx="30" formatCode="0%">
                  <c:v>2.0999999999999999E-3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5ACE-45A7-98B0-9A76606EEE0F}"/>
            </c:ext>
          </c:extLst>
        </c:ser>
        <c:ser>
          <c:idx val="5"/>
          <c:order val="5"/>
          <c:tx>
            <c:strRef>
              <c:f>tables!$H$564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tables!$I$564:$AM$564</c:f>
              <c:numCache>
                <c:formatCode>General</c:formatCode>
                <c:ptCount val="31"/>
                <c:pt idx="0" formatCode="#,#00%">
                  <c:v>1.38E-2</c:v>
                </c:pt>
                <c:pt idx="2" formatCode="0%">
                  <c:v>1.1000000000000001E-2</c:v>
                </c:pt>
                <c:pt idx="3" formatCode="0%">
                  <c:v>2.6000000000000002E-2</c:v>
                </c:pt>
                <c:pt idx="5" formatCode="0%">
                  <c:v>1.5600000000000001E-2</c:v>
                </c:pt>
                <c:pt idx="6" formatCode="0%">
                  <c:v>2.7900000000000001E-2</c:v>
                </c:pt>
                <c:pt idx="7" formatCode="0%">
                  <c:v>4.7999999999999996E-3</c:v>
                </c:pt>
                <c:pt idx="8" formatCode="0%">
                  <c:v>8.3999999999999995E-3</c:v>
                </c:pt>
                <c:pt idx="9" formatCode="0%">
                  <c:v>2.0499999999999997E-2</c:v>
                </c:pt>
                <c:pt idx="11" formatCode="0%">
                  <c:v>1.2699999999999999E-2</c:v>
                </c:pt>
                <c:pt idx="12" formatCode="0%">
                  <c:v>1.72E-2</c:v>
                </c:pt>
                <c:pt idx="13" formatCode="0%">
                  <c:v>1.4800000000000001E-2</c:v>
                </c:pt>
                <c:pt idx="15" formatCode="0%">
                  <c:v>1.72E-2</c:v>
                </c:pt>
                <c:pt idx="16" formatCode="0%">
                  <c:v>1.29E-2</c:v>
                </c:pt>
                <c:pt idx="17" formatCode="0%">
                  <c:v>9.3999999999999986E-3</c:v>
                </c:pt>
                <c:pt idx="18" formatCode="0%">
                  <c:v>2.1299999999999999E-2</c:v>
                </c:pt>
                <c:pt idx="19" formatCode="0%">
                  <c:v>7.4999999999999997E-3</c:v>
                </c:pt>
                <c:pt idx="21" formatCode="0%">
                  <c:v>4.1999999999999997E-3</c:v>
                </c:pt>
                <c:pt idx="22" formatCode="0%">
                  <c:v>2.1299999999999999E-2</c:v>
                </c:pt>
                <c:pt idx="23" formatCode="0%">
                  <c:v>1.84E-2</c:v>
                </c:pt>
                <c:pt idx="24" formatCode="0%">
                  <c:v>1.2699999999999999E-2</c:v>
                </c:pt>
                <c:pt idx="26" formatCode="0%">
                  <c:v>1.43E-2</c:v>
                </c:pt>
                <c:pt idx="27" formatCode="0%">
                  <c:v>1.34E-2</c:v>
                </c:pt>
                <c:pt idx="29" formatCode="0%">
                  <c:v>1.3999999999999999E-2</c:v>
                </c:pt>
                <c:pt idx="30" formatCode="0%">
                  <c:v>1.37E-2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5ACE-45A7-98B0-9A76606EEE0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9279008"/>
        <c:axId val="359279792"/>
      </c:barChart>
      <c:catAx>
        <c:axId val="35927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9279792"/>
        <c:crosses val="autoZero"/>
        <c:auto val="1"/>
        <c:lblAlgn val="ctr"/>
        <c:lblOffset val="100"/>
        <c:noMultiLvlLbl val="0"/>
      </c:catAx>
      <c:valAx>
        <c:axId val="35927979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927900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economia italiana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082984230035316"/>
          <c:y val="0.36269257627200269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tables!$D$566</c:f>
              <c:strCache>
                <c:ptCount val="1"/>
                <c:pt idx="0">
                  <c:v>economia italiana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7C3B-45A3-9E2B-BBCCABBBBAA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7C3B-45A3-9E2B-BBCCABBBBAA5}"/>
              </c:ext>
            </c:extLst>
          </c:dPt>
          <c:dPt>
            <c:idx val="2"/>
            <c:bubble3D val="0"/>
            <c:spPr>
              <a:solidFill>
                <a:srgbClr val="B8DEE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7C3B-45A3-9E2B-BBCCABBBBAA5}"/>
              </c:ext>
            </c:extLst>
          </c:dPt>
          <c:dPt>
            <c:idx val="3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7C3B-45A3-9E2B-BBCCABBBBAA5}"/>
              </c:ext>
            </c:extLst>
          </c:dPt>
          <c:dPt>
            <c:idx val="4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7C3B-45A3-9E2B-BBCCABBBBAA5}"/>
              </c:ext>
            </c:extLst>
          </c:dPt>
          <c:dPt>
            <c:idx val="5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7C3B-45A3-9E2B-BBCCABBBBAA5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7C3B-45A3-9E2B-BBCCABBBBAA5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7C3B-45A3-9E2B-BBCCABBBBAA5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7C3B-45A3-9E2B-BBCCABBBBAA5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7C3B-45A3-9E2B-BBCCABBBBAA5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7C3B-45A3-9E2B-BBCCABBBBAA5}"/>
              </c:ext>
            </c:extLst>
          </c:dPt>
          <c:dLbls>
            <c:dLbl>
              <c:idx val="2"/>
              <c:layout>
                <c:manualLayout>
                  <c:x val="-2.0891364902506964E-2"/>
                  <c:y val="5.5045871559632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3B-45A3-9E2B-BBCCABBBBAA5}"/>
                </c:ext>
              </c:extLst>
            </c:dLbl>
            <c:dLbl>
              <c:idx val="3"/>
              <c:layout>
                <c:manualLayout>
                  <c:x val="-8.077994428969365E-2"/>
                  <c:y val="-4.58715596330275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3B-45A3-9E2B-BBCCABBBBAA5}"/>
                </c:ext>
              </c:extLst>
            </c:dLbl>
            <c:dLbl>
              <c:idx val="4"/>
              <c:layout>
                <c:manualLayout>
                  <c:x val="2.518687079156888E-2"/>
                  <c:y val="-0.102214597028582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3B-45A3-9E2B-BBCCABBBBAA5}"/>
                </c:ext>
              </c:extLst>
            </c:dLbl>
            <c:dLbl>
              <c:idx val="5"/>
              <c:layout>
                <c:manualLayout>
                  <c:x val="9.9011909722983793E-2"/>
                  <c:y val="-1.38091454164559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3B-45A3-9E2B-BBCCABBBBAA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tables!$F$566:$F$571</c:f>
              <c:strCache>
                <c:ptCount val="6"/>
                <c:pt idx="0">
                  <c:v>molto negativo</c:v>
                </c:pt>
                <c:pt idx="1">
                  <c:v>negativo</c:v>
                </c:pt>
                <c:pt idx="2">
                  <c:v>neutro/stabile</c:v>
                </c:pt>
                <c:pt idx="3">
                  <c:v>positivo</c:v>
                </c:pt>
                <c:pt idx="4">
                  <c:v>molto positivo</c:v>
                </c:pt>
                <c:pt idx="5">
                  <c:v>non so</c:v>
                </c:pt>
              </c:strCache>
            </c:strRef>
          </c:cat>
          <c:val>
            <c:numRef>
              <c:f>tables!$G$566:$G$571</c:f>
              <c:numCache>
                <c:formatCode>#,#00%</c:formatCode>
                <c:ptCount val="6"/>
                <c:pt idx="0">
                  <c:v>0.48420000000000002</c:v>
                </c:pt>
                <c:pt idx="1">
                  <c:v>0.36979999999999996</c:v>
                </c:pt>
                <c:pt idx="2">
                  <c:v>9.0899999999999995E-2</c:v>
                </c:pt>
                <c:pt idx="3">
                  <c:v>3.9900000000000005E-2</c:v>
                </c:pt>
                <c:pt idx="4">
                  <c:v>5.5000000000000005E-3</c:v>
                </c:pt>
                <c:pt idx="5">
                  <c:v>9.5999999999999992E-3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C3B-45A3-9E2B-BBCCABBBBA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economia italiana</a:t>
            </a:r>
          </a:p>
        </c:rich>
      </c:tx>
      <c:layout>
        <c:manualLayout>
          <c:xMode val="edge"/>
          <c:yMode val="edge"/>
          <c:x val="0.41952549645362175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tables!$H$566</c:f>
              <c:strCache>
                <c:ptCount val="1"/>
                <c:pt idx="0">
                  <c:v>molto negativo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9637883008356483E-3"/>
                  <c:y val="-5.6064591888528414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6F-437F-A453-B2731D7293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C1-4647-B73A-EAD5CDFB43C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C1-4647-B73A-EAD5CDFB43C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C1-4647-B73A-EAD5CDFB43C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C1-4647-B73A-EAD5CDFB43C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C1-4647-B73A-EAD5CDFB43C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C1-4647-B73A-EAD5CDFB43C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C1-4647-B73A-EAD5CDFB43C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tables!$I$566:$AM$566</c:f>
              <c:numCache>
                <c:formatCode>General</c:formatCode>
                <c:ptCount val="31"/>
                <c:pt idx="0" formatCode="#,#00%">
                  <c:v>0.48420000000000002</c:v>
                </c:pt>
                <c:pt idx="2" formatCode="0%">
                  <c:v>0.47840000000000005</c:v>
                </c:pt>
                <c:pt idx="3" formatCode="0%">
                  <c:v>0.50929999999999997</c:v>
                </c:pt>
                <c:pt idx="5" formatCode="0%">
                  <c:v>0.53120000000000001</c:v>
                </c:pt>
                <c:pt idx="6" formatCode="0%">
                  <c:v>0.51219999999999999</c:v>
                </c:pt>
                <c:pt idx="7" formatCode="0%">
                  <c:v>0.51780000000000004</c:v>
                </c:pt>
                <c:pt idx="8" formatCode="0%">
                  <c:v>0.42859999999999998</c:v>
                </c:pt>
                <c:pt idx="9" formatCode="0%">
                  <c:v>0.42560000000000003</c:v>
                </c:pt>
                <c:pt idx="11" formatCode="0%">
                  <c:v>0.47450000000000003</c:v>
                </c:pt>
                <c:pt idx="12" formatCode="0%">
                  <c:v>0.4914</c:v>
                </c:pt>
                <c:pt idx="13" formatCode="0%">
                  <c:v>0.50180000000000002</c:v>
                </c:pt>
                <c:pt idx="15" formatCode="0%">
                  <c:v>0.45689999999999997</c:v>
                </c:pt>
                <c:pt idx="16" formatCode="0%">
                  <c:v>0.48130000000000001</c:v>
                </c:pt>
                <c:pt idx="17" formatCode="0%">
                  <c:v>0.48109999999999997</c:v>
                </c:pt>
                <c:pt idx="18" formatCode="0%">
                  <c:v>0.46810000000000002</c:v>
                </c:pt>
                <c:pt idx="19" formatCode="0%">
                  <c:v>0.53380000000000005</c:v>
                </c:pt>
                <c:pt idx="21" formatCode="0%">
                  <c:v>0.4778</c:v>
                </c:pt>
                <c:pt idx="22" formatCode="0%">
                  <c:v>0.47659999999999997</c:v>
                </c:pt>
                <c:pt idx="23" formatCode="0%">
                  <c:v>0.47789999999999999</c:v>
                </c:pt>
                <c:pt idx="24" formatCode="0%">
                  <c:v>0.51900000000000002</c:v>
                </c:pt>
                <c:pt idx="26" formatCode="0%">
                  <c:v>0.50159999999999993</c:v>
                </c:pt>
                <c:pt idx="27" formatCode="0%">
                  <c:v>0.4708</c:v>
                </c:pt>
                <c:pt idx="29" formatCode="0%">
                  <c:v>0.49099999999999999</c:v>
                </c:pt>
                <c:pt idx="30" formatCode="0%">
                  <c:v>0.48049999999999998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C1-4647-B73A-EAD5CDFB43C3}"/>
            </c:ext>
          </c:extLst>
        </c:ser>
        <c:ser>
          <c:idx val="1"/>
          <c:order val="1"/>
          <c:tx>
            <c:strRef>
              <c:f>tables!$H$567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26F-437F-A453-B2731D7293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C1-4647-B73A-EAD5CDFB43C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C1-4647-B73A-EAD5CDFB43C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9C1-4647-B73A-EAD5CDFB43C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C1-4647-B73A-EAD5CDFB43C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9C1-4647-B73A-EAD5CDFB43C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C1-4647-B73A-EAD5CDFB43C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9C1-4647-B73A-EAD5CDFB43C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tables!$I$567:$AM$567</c:f>
              <c:numCache>
                <c:formatCode>General</c:formatCode>
                <c:ptCount val="31"/>
                <c:pt idx="0" formatCode="#,#00%">
                  <c:v>0.36979999999999996</c:v>
                </c:pt>
                <c:pt idx="2" formatCode="0%">
                  <c:v>0.36599999999999999</c:v>
                </c:pt>
                <c:pt idx="3" formatCode="0%">
                  <c:v>0.38659999999999994</c:v>
                </c:pt>
                <c:pt idx="5" formatCode="0%">
                  <c:v>0.34380000000000005</c:v>
                </c:pt>
                <c:pt idx="6" formatCode="0%">
                  <c:v>0.35189999999999999</c:v>
                </c:pt>
                <c:pt idx="7" formatCode="0%">
                  <c:v>0.34200000000000003</c:v>
                </c:pt>
                <c:pt idx="8" formatCode="0%">
                  <c:v>0.40340000000000004</c:v>
                </c:pt>
                <c:pt idx="9" formatCode="0%">
                  <c:v>0.42049999999999998</c:v>
                </c:pt>
                <c:pt idx="11" formatCode="0%">
                  <c:v>0.38219999999999998</c:v>
                </c:pt>
                <c:pt idx="12" formatCode="0%">
                  <c:v>0.3836</c:v>
                </c:pt>
                <c:pt idx="13" formatCode="0%">
                  <c:v>0.32469999999999999</c:v>
                </c:pt>
                <c:pt idx="15" formatCode="0%">
                  <c:v>0.37929999999999997</c:v>
                </c:pt>
                <c:pt idx="16" formatCode="0%">
                  <c:v>0.37709999999999999</c:v>
                </c:pt>
                <c:pt idx="17" formatCode="0%">
                  <c:v>0.37740000000000001</c:v>
                </c:pt>
                <c:pt idx="18" formatCode="0%">
                  <c:v>0.41490000000000005</c:v>
                </c:pt>
                <c:pt idx="19" formatCode="0%">
                  <c:v>0.31579999999999997</c:v>
                </c:pt>
                <c:pt idx="21" formatCode="0%">
                  <c:v>0.37840000000000001</c:v>
                </c:pt>
                <c:pt idx="22" formatCode="0%">
                  <c:v>0.36380000000000001</c:v>
                </c:pt>
                <c:pt idx="23" formatCode="0%">
                  <c:v>0.39710000000000001</c:v>
                </c:pt>
                <c:pt idx="24" formatCode="0%">
                  <c:v>0.33329999999999999</c:v>
                </c:pt>
                <c:pt idx="26" formatCode="0%">
                  <c:v>0.36509999999999998</c:v>
                </c:pt>
                <c:pt idx="27" formatCode="0%">
                  <c:v>0.3735</c:v>
                </c:pt>
                <c:pt idx="29" formatCode="0%">
                  <c:v>0.37719999999999998</c:v>
                </c:pt>
                <c:pt idx="30" formatCode="0%">
                  <c:v>0.36590000000000006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9C1-4647-B73A-EAD5CDFB43C3}"/>
            </c:ext>
          </c:extLst>
        </c:ser>
        <c:ser>
          <c:idx val="2"/>
          <c:order val="2"/>
          <c:tx>
            <c:strRef>
              <c:f>tables!$H$568</c:f>
              <c:strCache>
                <c:ptCount val="1"/>
                <c:pt idx="0">
                  <c:v>neutro/stabile</c:v>
                </c:pt>
              </c:strCache>
            </c:strRef>
          </c:tx>
          <c:spPr>
            <a:solidFill>
              <a:srgbClr val="B8DEE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26F-437F-A453-B2731D7293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9C1-4647-B73A-EAD5CDFB43C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9C1-4647-B73A-EAD5CDFB43C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9C1-4647-B73A-EAD5CDFB43C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9C1-4647-B73A-EAD5CDFB43C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9C1-4647-B73A-EAD5CDFB43C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9C1-4647-B73A-EAD5CDFB43C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9C1-4647-B73A-EAD5CDFB43C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tables!$I$568:$AM$568</c:f>
              <c:numCache>
                <c:formatCode>General</c:formatCode>
                <c:ptCount val="31"/>
                <c:pt idx="0" formatCode="#,#00%">
                  <c:v>9.0899999999999995E-2</c:v>
                </c:pt>
                <c:pt idx="2" formatCode="0%">
                  <c:v>9.8900000000000002E-2</c:v>
                </c:pt>
                <c:pt idx="3" formatCode="0%">
                  <c:v>5.5800000000000002E-2</c:v>
                </c:pt>
                <c:pt idx="5" formatCode="0%">
                  <c:v>7.8100000000000003E-2</c:v>
                </c:pt>
                <c:pt idx="6" formatCode="0%">
                  <c:v>6.9699999999999998E-2</c:v>
                </c:pt>
                <c:pt idx="7" formatCode="0%">
                  <c:v>8.5500000000000007E-2</c:v>
                </c:pt>
                <c:pt idx="8" formatCode="0%">
                  <c:v>0.11199999999999999</c:v>
                </c:pt>
                <c:pt idx="9" formatCode="0%">
                  <c:v>0.10769999999999999</c:v>
                </c:pt>
                <c:pt idx="11" formatCode="0%">
                  <c:v>9.4499999999999987E-2</c:v>
                </c:pt>
                <c:pt idx="12" formatCode="0%">
                  <c:v>8.6199999999999999E-2</c:v>
                </c:pt>
                <c:pt idx="13" formatCode="0%">
                  <c:v>8.4900000000000003E-2</c:v>
                </c:pt>
                <c:pt idx="15" formatCode="0%">
                  <c:v>0.1293</c:v>
                </c:pt>
                <c:pt idx="16" formatCode="0%">
                  <c:v>8.8800000000000004E-2</c:v>
                </c:pt>
                <c:pt idx="17" formatCode="0%">
                  <c:v>9.4299999999999995E-2</c:v>
                </c:pt>
                <c:pt idx="18" formatCode="0%">
                  <c:v>7.4499999999999997E-2</c:v>
                </c:pt>
                <c:pt idx="19" formatCode="0%">
                  <c:v>6.0199999999999997E-2</c:v>
                </c:pt>
                <c:pt idx="21" formatCode="0%">
                  <c:v>9.0899999999999995E-2</c:v>
                </c:pt>
                <c:pt idx="22" formatCode="0%">
                  <c:v>0.10210000000000001</c:v>
                </c:pt>
                <c:pt idx="23" formatCode="0%">
                  <c:v>6.9900000000000004E-2</c:v>
                </c:pt>
                <c:pt idx="24" formatCode="0%">
                  <c:v>9.2799999999999994E-2</c:v>
                </c:pt>
                <c:pt idx="26" formatCode="0%">
                  <c:v>8.5699999999999998E-2</c:v>
                </c:pt>
                <c:pt idx="27" formatCode="0%">
                  <c:v>9.4899999999999998E-2</c:v>
                </c:pt>
                <c:pt idx="29" formatCode="0%">
                  <c:v>8.5800000000000001E-2</c:v>
                </c:pt>
                <c:pt idx="30" formatCode="0%">
                  <c:v>9.3599999999999989E-2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9C1-4647-B73A-EAD5CDFB43C3}"/>
            </c:ext>
          </c:extLst>
        </c:ser>
        <c:ser>
          <c:idx val="3"/>
          <c:order val="3"/>
          <c:tx>
            <c:strRef>
              <c:f>tables!$H$569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26F-437F-A453-B2731D7293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9C1-4647-B73A-EAD5CDFB43C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9C1-4647-B73A-EAD5CDFB43C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9C1-4647-B73A-EAD5CDFB43C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9C1-4647-B73A-EAD5CDFB43C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9C1-4647-B73A-EAD5CDFB43C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9C1-4647-B73A-EAD5CDFB43C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9C1-4647-B73A-EAD5CDFB43C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9C1-4647-B73A-EAD5CDFB43C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9C1-4647-B73A-EAD5CDFB43C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9C1-4647-B73A-EAD5CDFB43C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9C1-4647-B73A-EAD5CDFB43C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9C1-4647-B73A-EAD5CDFB43C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tables!$I$569:$AM$569</c:f>
              <c:numCache>
                <c:formatCode>General</c:formatCode>
                <c:ptCount val="31"/>
                <c:pt idx="0" formatCode="#,#00%">
                  <c:v>3.9900000000000005E-2</c:v>
                </c:pt>
                <c:pt idx="2" formatCode="0%">
                  <c:v>4.3099999999999999E-2</c:v>
                </c:pt>
                <c:pt idx="3" formatCode="0%">
                  <c:v>2.6000000000000002E-2</c:v>
                </c:pt>
                <c:pt idx="5" formatCode="0%">
                  <c:v>3.1200000000000002E-2</c:v>
                </c:pt>
                <c:pt idx="6" formatCode="0%">
                  <c:v>4.53E-2</c:v>
                </c:pt>
                <c:pt idx="7" formatCode="0%">
                  <c:v>4.2800000000000005E-2</c:v>
                </c:pt>
                <c:pt idx="8" formatCode="0%">
                  <c:v>4.2000000000000003E-2</c:v>
                </c:pt>
                <c:pt idx="9" formatCode="0%">
                  <c:v>3.0800000000000001E-2</c:v>
                </c:pt>
                <c:pt idx="11" formatCode="0%">
                  <c:v>3.4000000000000002E-2</c:v>
                </c:pt>
                <c:pt idx="12" formatCode="0%">
                  <c:v>2.1600000000000001E-2</c:v>
                </c:pt>
                <c:pt idx="13" formatCode="0%">
                  <c:v>7.3800000000000004E-2</c:v>
                </c:pt>
                <c:pt idx="15" formatCode="0%">
                  <c:v>2.5899999999999999E-2</c:v>
                </c:pt>
                <c:pt idx="16" formatCode="0%">
                  <c:v>3.73E-2</c:v>
                </c:pt>
                <c:pt idx="17" formatCode="0%">
                  <c:v>2.8300000000000002E-2</c:v>
                </c:pt>
                <c:pt idx="18" formatCode="0%">
                  <c:v>2.1299999999999999E-2</c:v>
                </c:pt>
                <c:pt idx="19" formatCode="0%">
                  <c:v>7.5199999999999989E-2</c:v>
                </c:pt>
                <c:pt idx="21" formatCode="0%">
                  <c:v>3.8100000000000002E-2</c:v>
                </c:pt>
                <c:pt idx="22" formatCode="0%">
                  <c:v>4.2599999999999999E-2</c:v>
                </c:pt>
                <c:pt idx="23" formatCode="0%">
                  <c:v>4.0399999999999998E-2</c:v>
                </c:pt>
                <c:pt idx="24" formatCode="0%">
                  <c:v>3.7999999999999999E-2</c:v>
                </c:pt>
                <c:pt idx="26" formatCode="0%">
                  <c:v>3.49E-2</c:v>
                </c:pt>
                <c:pt idx="27" formatCode="0%">
                  <c:v>4.3799999999999999E-2</c:v>
                </c:pt>
                <c:pt idx="29" formatCode="0%">
                  <c:v>3.39E-2</c:v>
                </c:pt>
                <c:pt idx="30" formatCode="0%">
                  <c:v>4.3099999999999999E-2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E9C1-4647-B73A-EAD5CDFB43C3}"/>
            </c:ext>
          </c:extLst>
        </c:ser>
        <c:ser>
          <c:idx val="4"/>
          <c:order val="4"/>
          <c:tx>
            <c:strRef>
              <c:f>tables!$H$570</c:f>
              <c:strCache>
                <c:ptCount val="1"/>
                <c:pt idx="0">
                  <c:v>molto positivo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tables!$I$570:$AM$570</c:f>
              <c:numCache>
                <c:formatCode>General</c:formatCode>
                <c:ptCount val="31"/>
                <c:pt idx="0" formatCode="#,#00%">
                  <c:v>5.5000000000000005E-3</c:v>
                </c:pt>
                <c:pt idx="2" formatCode="0%">
                  <c:v>6.8000000000000005E-3</c:v>
                </c:pt>
                <c:pt idx="3" formatCode="0%">
                  <c:v>0</c:v>
                </c:pt>
                <c:pt idx="5" formatCode="0%">
                  <c:v>0</c:v>
                </c:pt>
                <c:pt idx="6" formatCode="0%">
                  <c:v>3.4999999999999996E-3</c:v>
                </c:pt>
                <c:pt idx="7" formatCode="0%">
                  <c:v>9.4999999999999998E-3</c:v>
                </c:pt>
                <c:pt idx="8" formatCode="0%">
                  <c:v>5.6000000000000008E-3</c:v>
                </c:pt>
                <c:pt idx="9" formatCode="0%">
                  <c:v>5.1000000000000004E-3</c:v>
                </c:pt>
                <c:pt idx="11" formatCode="0%">
                  <c:v>5.3E-3</c:v>
                </c:pt>
                <c:pt idx="12" formatCode="0%">
                  <c:v>4.3E-3</c:v>
                </c:pt>
                <c:pt idx="13" formatCode="0%">
                  <c:v>7.4000000000000003E-3</c:v>
                </c:pt>
                <c:pt idx="15" formatCode="0%">
                  <c:v>0</c:v>
                </c:pt>
                <c:pt idx="16" formatCode="0%">
                  <c:v>5.1000000000000004E-3</c:v>
                </c:pt>
                <c:pt idx="17" formatCode="0%">
                  <c:v>9.3999999999999986E-3</c:v>
                </c:pt>
                <c:pt idx="18" formatCode="0%">
                  <c:v>0</c:v>
                </c:pt>
                <c:pt idx="19" formatCode="0%">
                  <c:v>7.4999999999999997E-3</c:v>
                </c:pt>
                <c:pt idx="21" formatCode="0%">
                  <c:v>1.2699999999999999E-2</c:v>
                </c:pt>
                <c:pt idx="22" formatCode="0%">
                  <c:v>0</c:v>
                </c:pt>
                <c:pt idx="23" formatCode="0%">
                  <c:v>0</c:v>
                </c:pt>
                <c:pt idx="24" formatCode="0%">
                  <c:v>8.3999999999999995E-3</c:v>
                </c:pt>
                <c:pt idx="26" formatCode="0%">
                  <c:v>6.3E-3</c:v>
                </c:pt>
                <c:pt idx="27" formatCode="0%">
                  <c:v>4.8999999999999998E-3</c:v>
                </c:pt>
                <c:pt idx="29" formatCode="0%">
                  <c:v>6.0000000000000001E-3</c:v>
                </c:pt>
                <c:pt idx="30" formatCode="0%">
                  <c:v>5.3E-3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E9C1-4647-B73A-EAD5CDFB43C3}"/>
            </c:ext>
          </c:extLst>
        </c:ser>
        <c:ser>
          <c:idx val="5"/>
          <c:order val="5"/>
          <c:tx>
            <c:strRef>
              <c:f>tables!$H$571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tables!$I$571:$AM$571</c:f>
              <c:numCache>
                <c:formatCode>General</c:formatCode>
                <c:ptCount val="31"/>
                <c:pt idx="0" formatCode="#,#00%">
                  <c:v>9.5999999999999992E-3</c:v>
                </c:pt>
                <c:pt idx="2" formatCode="0%">
                  <c:v>6.8000000000000005E-3</c:v>
                </c:pt>
                <c:pt idx="3" formatCode="0%">
                  <c:v>2.23E-2</c:v>
                </c:pt>
                <c:pt idx="5" formatCode="0%">
                  <c:v>1.5600000000000001E-2</c:v>
                </c:pt>
                <c:pt idx="6" formatCode="0%">
                  <c:v>1.7399999999999999E-2</c:v>
                </c:pt>
                <c:pt idx="7" formatCode="0%">
                  <c:v>2.3999999999999998E-3</c:v>
                </c:pt>
                <c:pt idx="8" formatCode="0%">
                  <c:v>8.3999999999999995E-3</c:v>
                </c:pt>
                <c:pt idx="9" formatCode="0%">
                  <c:v>1.03E-2</c:v>
                </c:pt>
                <c:pt idx="11" formatCode="0%">
                  <c:v>9.5999999999999992E-3</c:v>
                </c:pt>
                <c:pt idx="12" formatCode="0%">
                  <c:v>1.29E-2</c:v>
                </c:pt>
                <c:pt idx="13" formatCode="0%">
                  <c:v>7.4000000000000003E-3</c:v>
                </c:pt>
                <c:pt idx="15" formatCode="0%">
                  <c:v>8.6E-3</c:v>
                </c:pt>
                <c:pt idx="16" formatCode="0%">
                  <c:v>1.03E-2</c:v>
                </c:pt>
                <c:pt idx="17" formatCode="0%">
                  <c:v>9.3999999999999986E-3</c:v>
                </c:pt>
                <c:pt idx="18" formatCode="0%">
                  <c:v>2.1299999999999999E-2</c:v>
                </c:pt>
                <c:pt idx="19" formatCode="0%">
                  <c:v>7.4999999999999997E-3</c:v>
                </c:pt>
                <c:pt idx="21" formatCode="0%">
                  <c:v>2.0999999999999999E-3</c:v>
                </c:pt>
                <c:pt idx="22" formatCode="0%">
                  <c:v>1.49E-2</c:v>
                </c:pt>
                <c:pt idx="23" formatCode="0%">
                  <c:v>1.47E-2</c:v>
                </c:pt>
                <c:pt idx="24" formatCode="0%">
                  <c:v>8.3999999999999995E-3</c:v>
                </c:pt>
                <c:pt idx="26" formatCode="0%">
                  <c:v>6.3E-3</c:v>
                </c:pt>
                <c:pt idx="27" formatCode="0%">
                  <c:v>1.2199999999999999E-2</c:v>
                </c:pt>
                <c:pt idx="29" formatCode="0%">
                  <c:v>6.0000000000000001E-3</c:v>
                </c:pt>
                <c:pt idx="30" formatCode="0%">
                  <c:v>1.1599999999999999E-2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E9C1-4647-B73A-EAD5CDFB43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9270776"/>
        <c:axId val="359276656"/>
      </c:barChart>
      <c:catAx>
        <c:axId val="359270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9276656"/>
        <c:crosses val="autoZero"/>
        <c:auto val="1"/>
        <c:lblAlgn val="ctr"/>
        <c:lblOffset val="100"/>
        <c:noMultiLvlLbl val="0"/>
      </c:catAx>
      <c:valAx>
        <c:axId val="35927665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927077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tuo settore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tables!$D$573</c:f>
              <c:strCache>
                <c:ptCount val="1"/>
                <c:pt idx="0">
                  <c:v>tuo settore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1EBB-49A5-8BDA-C2C52E4754D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1EBB-49A5-8BDA-C2C52E4754DE}"/>
              </c:ext>
            </c:extLst>
          </c:dPt>
          <c:dPt>
            <c:idx val="2"/>
            <c:bubble3D val="0"/>
            <c:spPr>
              <a:solidFill>
                <a:srgbClr val="B8DEE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1EBB-49A5-8BDA-C2C52E4754DE}"/>
              </c:ext>
            </c:extLst>
          </c:dPt>
          <c:dPt>
            <c:idx val="3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1EBB-49A5-8BDA-C2C52E4754DE}"/>
              </c:ext>
            </c:extLst>
          </c:dPt>
          <c:dPt>
            <c:idx val="4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1EBB-49A5-8BDA-C2C52E4754DE}"/>
              </c:ext>
            </c:extLst>
          </c:dPt>
          <c:dPt>
            <c:idx val="5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1EBB-49A5-8BDA-C2C52E4754DE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1EBB-49A5-8BDA-C2C52E4754DE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1EBB-49A5-8BDA-C2C52E4754DE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1EBB-49A5-8BDA-C2C52E4754DE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1EBB-49A5-8BDA-C2C52E4754DE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1EBB-49A5-8BDA-C2C52E4754DE}"/>
              </c:ext>
            </c:extLst>
          </c:dPt>
          <c:dLbls>
            <c:dLbl>
              <c:idx val="0"/>
              <c:layout>
                <c:manualLayout>
                  <c:x val="4.8746518105849582E-2"/>
                  <c:y val="5.198776758409780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BB-49A5-8BDA-C2C52E4754DE}"/>
                </c:ext>
              </c:extLst>
            </c:dLbl>
            <c:dLbl>
              <c:idx val="3"/>
              <c:layout>
                <c:manualLayout>
                  <c:x val="-7.5208913649025072E-2"/>
                  <c:y val="2.44648318042813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BB-49A5-8BDA-C2C52E4754DE}"/>
                </c:ext>
              </c:extLst>
            </c:dLbl>
            <c:dLbl>
              <c:idx val="4"/>
              <c:layout>
                <c:manualLayout>
                  <c:x val="-2.7737920294782146E-2"/>
                  <c:y val="-7.163355727323075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BB-49A5-8BDA-C2C52E4754DE}"/>
                </c:ext>
              </c:extLst>
            </c:dLbl>
            <c:dLbl>
              <c:idx val="5"/>
              <c:layout>
                <c:manualLayout>
                  <c:x val="4.8872633956966977E-2"/>
                  <c:y val="-2.29834573430614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BB-49A5-8BDA-C2C52E4754D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tables!$F$573:$F$578</c:f>
              <c:strCache>
                <c:ptCount val="6"/>
                <c:pt idx="0">
                  <c:v>molto negativo</c:v>
                </c:pt>
                <c:pt idx="1">
                  <c:v>negativo</c:v>
                </c:pt>
                <c:pt idx="2">
                  <c:v>neutro/stabile</c:v>
                </c:pt>
                <c:pt idx="3">
                  <c:v>positivo</c:v>
                </c:pt>
                <c:pt idx="4">
                  <c:v>molto positivo</c:v>
                </c:pt>
                <c:pt idx="5">
                  <c:v>non so</c:v>
                </c:pt>
              </c:strCache>
            </c:strRef>
          </c:cat>
          <c:val>
            <c:numRef>
              <c:f>tables!$G$573:$G$578</c:f>
              <c:numCache>
                <c:formatCode>#,#00%</c:formatCode>
                <c:ptCount val="6"/>
                <c:pt idx="0">
                  <c:v>0.11710000000000001</c:v>
                </c:pt>
                <c:pt idx="1">
                  <c:v>0.40500000000000003</c:v>
                </c:pt>
                <c:pt idx="2">
                  <c:v>0.36909999999999998</c:v>
                </c:pt>
                <c:pt idx="3">
                  <c:v>9.4399999999999998E-2</c:v>
                </c:pt>
                <c:pt idx="4">
                  <c:v>9.0000000000000011E-3</c:v>
                </c:pt>
                <c:pt idx="5">
                  <c:v>5.5000000000000005E-3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EBB-49A5-8BDA-C2C52E4754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tuo settore</a:t>
            </a:r>
          </a:p>
        </c:rich>
      </c:tx>
      <c:layout>
        <c:manualLayout>
          <c:xMode val="edge"/>
          <c:yMode val="edge"/>
          <c:x val="0.44859483847509773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tables!$H$573</c:f>
              <c:strCache>
                <c:ptCount val="1"/>
                <c:pt idx="0">
                  <c:v>molto negativo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5.571030640668523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E2-4286-9452-89EDE6514D3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5A-4857-A4F9-031D3F563A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5A-4857-A4F9-031D3F563A9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5A-4857-A4F9-031D3F563A9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5A-4857-A4F9-031D3F563A9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5A-4857-A4F9-031D3F563A9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5A-4857-A4F9-031D3F563A9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5A-4857-A4F9-031D3F563A9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tables!$I$573:$AM$573</c:f>
              <c:numCache>
                <c:formatCode>General</c:formatCode>
                <c:ptCount val="31"/>
                <c:pt idx="0" formatCode="#,#00%">
                  <c:v>0.11710000000000001</c:v>
                </c:pt>
                <c:pt idx="2" formatCode="0%">
                  <c:v>0.1057</c:v>
                </c:pt>
                <c:pt idx="3" formatCode="0%">
                  <c:v>0.1673</c:v>
                </c:pt>
                <c:pt idx="5" formatCode="0%">
                  <c:v>0.13019999999999998</c:v>
                </c:pt>
                <c:pt idx="6" formatCode="0%">
                  <c:v>0.12539999999999998</c:v>
                </c:pt>
                <c:pt idx="7" formatCode="0%">
                  <c:v>0.1188</c:v>
                </c:pt>
                <c:pt idx="8" formatCode="0%">
                  <c:v>0.1008</c:v>
                </c:pt>
                <c:pt idx="9" formatCode="0%">
                  <c:v>0.11789999999999999</c:v>
                </c:pt>
                <c:pt idx="11" formatCode="0%">
                  <c:v>0.10830000000000001</c:v>
                </c:pt>
                <c:pt idx="12" formatCode="0%">
                  <c:v>0.1164</c:v>
                </c:pt>
                <c:pt idx="13" formatCode="0%">
                  <c:v>0.1439</c:v>
                </c:pt>
                <c:pt idx="15" formatCode="0%">
                  <c:v>0.1207</c:v>
                </c:pt>
                <c:pt idx="16" formatCode="0%">
                  <c:v>0.10679999999999999</c:v>
                </c:pt>
                <c:pt idx="17" formatCode="0%">
                  <c:v>0.1038</c:v>
                </c:pt>
                <c:pt idx="18" formatCode="0%">
                  <c:v>0.11699999999999999</c:v>
                </c:pt>
                <c:pt idx="19" formatCode="0%">
                  <c:v>0.15039999999999998</c:v>
                </c:pt>
                <c:pt idx="21" formatCode="0%">
                  <c:v>0.1036</c:v>
                </c:pt>
                <c:pt idx="22" formatCode="0%">
                  <c:v>0.1234</c:v>
                </c:pt>
                <c:pt idx="23" formatCode="0%">
                  <c:v>0.114</c:v>
                </c:pt>
                <c:pt idx="24" formatCode="0%">
                  <c:v>0.13500000000000001</c:v>
                </c:pt>
                <c:pt idx="26" formatCode="0%">
                  <c:v>0.13019999999999998</c:v>
                </c:pt>
                <c:pt idx="27" formatCode="0%">
                  <c:v>0.10710000000000001</c:v>
                </c:pt>
                <c:pt idx="29" formatCode="0%">
                  <c:v>0.12770000000000001</c:v>
                </c:pt>
                <c:pt idx="30" formatCode="0%">
                  <c:v>0.1115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5A-4857-A4F9-031D3F563A91}"/>
            </c:ext>
          </c:extLst>
        </c:ser>
        <c:ser>
          <c:idx val="1"/>
          <c:order val="1"/>
          <c:tx>
            <c:strRef>
              <c:f>tables!$H$574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E2-4286-9452-89EDE6514D3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5A-4857-A4F9-031D3F563A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5A-4857-A4F9-031D3F563A9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5A-4857-A4F9-031D3F563A9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45A-4857-A4F9-031D3F563A9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45A-4857-A4F9-031D3F563A9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45A-4857-A4F9-031D3F563A9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45A-4857-A4F9-031D3F563A9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tables!$I$574:$AM$574</c:f>
              <c:numCache>
                <c:formatCode>General</c:formatCode>
                <c:ptCount val="31"/>
                <c:pt idx="0" formatCode="#,#00%">
                  <c:v>0.40500000000000003</c:v>
                </c:pt>
                <c:pt idx="2" formatCode="0%">
                  <c:v>0.40659999999999996</c:v>
                </c:pt>
                <c:pt idx="3" formatCode="0%">
                  <c:v>0.39779999999999999</c:v>
                </c:pt>
                <c:pt idx="5" formatCode="0%">
                  <c:v>0.40619999999999995</c:v>
                </c:pt>
                <c:pt idx="6" formatCode="0%">
                  <c:v>0.4042</c:v>
                </c:pt>
                <c:pt idx="7" formatCode="0%">
                  <c:v>0.42759999999999998</c:v>
                </c:pt>
                <c:pt idx="8" formatCode="0%">
                  <c:v>0.39779999999999999</c:v>
                </c:pt>
                <c:pt idx="9" formatCode="0%">
                  <c:v>0.36920000000000003</c:v>
                </c:pt>
                <c:pt idx="11" formatCode="0%">
                  <c:v>0.40979999999999994</c:v>
                </c:pt>
                <c:pt idx="12" formatCode="0%">
                  <c:v>0.375</c:v>
                </c:pt>
                <c:pt idx="13" formatCode="0%">
                  <c:v>0.4133</c:v>
                </c:pt>
                <c:pt idx="15" formatCode="0%">
                  <c:v>0.4052</c:v>
                </c:pt>
                <c:pt idx="16" formatCode="0%">
                  <c:v>0.42080000000000001</c:v>
                </c:pt>
                <c:pt idx="17" formatCode="0%">
                  <c:v>0.3962</c:v>
                </c:pt>
                <c:pt idx="18" formatCode="0%">
                  <c:v>0.36170000000000002</c:v>
                </c:pt>
                <c:pt idx="19" formatCode="0%">
                  <c:v>0.41350000000000003</c:v>
                </c:pt>
                <c:pt idx="21" formatCode="0%">
                  <c:v>0.43340000000000001</c:v>
                </c:pt>
                <c:pt idx="22" formatCode="0%">
                  <c:v>0.38939999999999997</c:v>
                </c:pt>
                <c:pt idx="23" formatCode="0%">
                  <c:v>0.40810000000000002</c:v>
                </c:pt>
                <c:pt idx="24" formatCode="0%">
                  <c:v>0.37549999999999994</c:v>
                </c:pt>
                <c:pt idx="26" formatCode="0%">
                  <c:v>0.40950000000000003</c:v>
                </c:pt>
                <c:pt idx="27" formatCode="0%">
                  <c:v>0.40149999999999997</c:v>
                </c:pt>
                <c:pt idx="29" formatCode="0%">
                  <c:v>0.4012</c:v>
                </c:pt>
                <c:pt idx="30" formatCode="0%">
                  <c:v>0.40689999999999998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45A-4857-A4F9-031D3F563A91}"/>
            </c:ext>
          </c:extLst>
        </c:ser>
        <c:ser>
          <c:idx val="2"/>
          <c:order val="2"/>
          <c:tx>
            <c:strRef>
              <c:f>tables!$H$575</c:f>
              <c:strCache>
                <c:ptCount val="1"/>
                <c:pt idx="0">
                  <c:v>neutro/stabile</c:v>
                </c:pt>
              </c:strCache>
            </c:strRef>
          </c:tx>
          <c:spPr>
            <a:solidFill>
              <a:srgbClr val="B8DEE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0E2-4286-9452-89EDE6514D3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45A-4857-A4F9-031D3F563A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45A-4857-A4F9-031D3F563A9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45A-4857-A4F9-031D3F563A9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45A-4857-A4F9-031D3F563A9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45A-4857-A4F9-031D3F563A9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45A-4857-A4F9-031D3F563A9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45A-4857-A4F9-031D3F563A9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tables!$I$575:$AM$575</c:f>
              <c:numCache>
                <c:formatCode>General</c:formatCode>
                <c:ptCount val="31"/>
                <c:pt idx="0" formatCode="#,#00%">
                  <c:v>0.36909999999999998</c:v>
                </c:pt>
                <c:pt idx="2" formatCode="0%">
                  <c:v>0.37530000000000002</c:v>
                </c:pt>
                <c:pt idx="3" formatCode="0%">
                  <c:v>0.34200000000000003</c:v>
                </c:pt>
                <c:pt idx="5" formatCode="0%">
                  <c:v>0.3594</c:v>
                </c:pt>
                <c:pt idx="6" formatCode="0%">
                  <c:v>0.3624</c:v>
                </c:pt>
                <c:pt idx="7" formatCode="0%">
                  <c:v>0.3468</c:v>
                </c:pt>
                <c:pt idx="8" formatCode="0%">
                  <c:v>0.38659999999999994</c:v>
                </c:pt>
                <c:pt idx="9" formatCode="0%">
                  <c:v>0.40509999999999996</c:v>
                </c:pt>
                <c:pt idx="11" formatCode="0%">
                  <c:v>0.3715</c:v>
                </c:pt>
                <c:pt idx="12" formatCode="0%">
                  <c:v>0.4052</c:v>
                </c:pt>
                <c:pt idx="13" formatCode="0%">
                  <c:v>0.33579999999999999</c:v>
                </c:pt>
                <c:pt idx="15" formatCode="0%">
                  <c:v>0.38789999999999997</c:v>
                </c:pt>
                <c:pt idx="16" formatCode="0%">
                  <c:v>0.35389999999999999</c:v>
                </c:pt>
                <c:pt idx="17" formatCode="0%">
                  <c:v>0.37740000000000001</c:v>
                </c:pt>
                <c:pt idx="18" formatCode="0%">
                  <c:v>0.44679999999999997</c:v>
                </c:pt>
                <c:pt idx="19" formatCode="0%">
                  <c:v>0.31579999999999997</c:v>
                </c:pt>
                <c:pt idx="21" formatCode="0%">
                  <c:v>0.35729999999999995</c:v>
                </c:pt>
                <c:pt idx="22" formatCode="0%">
                  <c:v>0.38299999999999995</c:v>
                </c:pt>
                <c:pt idx="23" formatCode="0%">
                  <c:v>0.36399999999999999</c:v>
                </c:pt>
                <c:pt idx="24" formatCode="0%">
                  <c:v>0.37130000000000002</c:v>
                </c:pt>
                <c:pt idx="26" formatCode="0%">
                  <c:v>0.37939999999999996</c:v>
                </c:pt>
                <c:pt idx="27" formatCode="0%">
                  <c:v>0.36130000000000001</c:v>
                </c:pt>
                <c:pt idx="29" formatCode="0%">
                  <c:v>0.39119999999999999</c:v>
                </c:pt>
                <c:pt idx="30" formatCode="0%">
                  <c:v>0.35749999999999998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45A-4857-A4F9-031D3F563A91}"/>
            </c:ext>
          </c:extLst>
        </c:ser>
        <c:ser>
          <c:idx val="3"/>
          <c:order val="3"/>
          <c:tx>
            <c:strRef>
              <c:f>tables!$H$576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0E2-4286-9452-89EDE6514D3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45A-4857-A4F9-031D3F563A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45A-4857-A4F9-031D3F563A9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45A-4857-A4F9-031D3F563A9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45A-4857-A4F9-031D3F563A9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45A-4857-A4F9-031D3F563A9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45A-4857-A4F9-031D3F563A9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45A-4857-A4F9-031D3F563A9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tables!$I$576:$AM$576</c:f>
              <c:numCache>
                <c:formatCode>General</c:formatCode>
                <c:ptCount val="31"/>
                <c:pt idx="0" formatCode="#,#00%">
                  <c:v>9.4399999999999998E-2</c:v>
                </c:pt>
                <c:pt idx="2" formatCode="0%">
                  <c:v>9.8900000000000002E-2</c:v>
                </c:pt>
                <c:pt idx="3" formatCode="0%">
                  <c:v>7.4299999999999991E-2</c:v>
                </c:pt>
                <c:pt idx="5" formatCode="0%">
                  <c:v>8.8499999999999995E-2</c:v>
                </c:pt>
                <c:pt idx="6" formatCode="0%">
                  <c:v>8.0100000000000005E-2</c:v>
                </c:pt>
                <c:pt idx="7" formatCode="0%">
                  <c:v>9.5000000000000001E-2</c:v>
                </c:pt>
                <c:pt idx="8" formatCode="0%">
                  <c:v>0.1148</c:v>
                </c:pt>
                <c:pt idx="9" formatCode="0%">
                  <c:v>8.2100000000000006E-2</c:v>
                </c:pt>
                <c:pt idx="11" formatCode="0%">
                  <c:v>9.5500000000000002E-2</c:v>
                </c:pt>
                <c:pt idx="12" formatCode="0%">
                  <c:v>9.0500000000000011E-2</c:v>
                </c:pt>
                <c:pt idx="13" formatCode="0%">
                  <c:v>9.2300000000000007E-2</c:v>
                </c:pt>
                <c:pt idx="15" formatCode="0%">
                  <c:v>7.7600000000000002E-2</c:v>
                </c:pt>
                <c:pt idx="16" formatCode="0%">
                  <c:v>0.1017</c:v>
                </c:pt>
                <c:pt idx="17" formatCode="0%">
                  <c:v>0.1038</c:v>
                </c:pt>
                <c:pt idx="18" formatCode="0%">
                  <c:v>7.4499999999999997E-2</c:v>
                </c:pt>
                <c:pt idx="19" formatCode="0%">
                  <c:v>0.12029999999999999</c:v>
                </c:pt>
                <c:pt idx="21" formatCode="0%">
                  <c:v>9.5100000000000004E-2</c:v>
                </c:pt>
                <c:pt idx="22" formatCode="0%">
                  <c:v>8.9399999999999993E-2</c:v>
                </c:pt>
                <c:pt idx="23" formatCode="0%">
                  <c:v>9.1899999999999996E-2</c:v>
                </c:pt>
                <c:pt idx="24" formatCode="0%">
                  <c:v>0.10550000000000001</c:v>
                </c:pt>
                <c:pt idx="26" formatCode="0%">
                  <c:v>6.83E-2</c:v>
                </c:pt>
                <c:pt idx="27" formatCode="0%">
                  <c:v>0.1144</c:v>
                </c:pt>
                <c:pt idx="29" formatCode="0%">
                  <c:v>6.59E-2</c:v>
                </c:pt>
                <c:pt idx="30" formatCode="0%">
                  <c:v>0.1094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945A-4857-A4F9-031D3F563A91}"/>
            </c:ext>
          </c:extLst>
        </c:ser>
        <c:ser>
          <c:idx val="4"/>
          <c:order val="4"/>
          <c:tx>
            <c:strRef>
              <c:f>tables!$H$577</c:f>
              <c:strCache>
                <c:ptCount val="1"/>
                <c:pt idx="0">
                  <c:v>molto positivo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tables!$I$577:$AM$577</c:f>
              <c:numCache>
                <c:formatCode>General</c:formatCode>
                <c:ptCount val="31"/>
                <c:pt idx="0" formatCode="#,#00%">
                  <c:v>9.0000000000000011E-3</c:v>
                </c:pt>
                <c:pt idx="2" formatCode="0%">
                  <c:v>8.5000000000000006E-3</c:v>
                </c:pt>
                <c:pt idx="3" formatCode="0%">
                  <c:v>1.1200000000000002E-2</c:v>
                </c:pt>
                <c:pt idx="5" formatCode="0%">
                  <c:v>1.5600000000000001E-2</c:v>
                </c:pt>
                <c:pt idx="6" formatCode="0%">
                  <c:v>1.0500000000000001E-2</c:v>
                </c:pt>
                <c:pt idx="7" formatCode="0%">
                  <c:v>9.4999999999999998E-3</c:v>
                </c:pt>
                <c:pt idx="8" formatCode="0%">
                  <c:v>0</c:v>
                </c:pt>
                <c:pt idx="9" formatCode="0%">
                  <c:v>1.54E-2</c:v>
                </c:pt>
                <c:pt idx="11" formatCode="0%">
                  <c:v>7.4000000000000003E-3</c:v>
                </c:pt>
                <c:pt idx="12" formatCode="0%">
                  <c:v>1.29E-2</c:v>
                </c:pt>
                <c:pt idx="13" formatCode="0%">
                  <c:v>1.11E-2</c:v>
                </c:pt>
                <c:pt idx="15" formatCode="0%">
                  <c:v>8.6E-3</c:v>
                </c:pt>
                <c:pt idx="16" formatCode="0%">
                  <c:v>7.7000000000000002E-3</c:v>
                </c:pt>
                <c:pt idx="17" formatCode="0%">
                  <c:v>1.89E-2</c:v>
                </c:pt>
                <c:pt idx="18" formatCode="0%">
                  <c:v>0</c:v>
                </c:pt>
                <c:pt idx="19" formatCode="0%">
                  <c:v>0</c:v>
                </c:pt>
                <c:pt idx="21" formatCode="0%">
                  <c:v>8.5000000000000006E-3</c:v>
                </c:pt>
                <c:pt idx="22" formatCode="0%">
                  <c:v>8.5000000000000006E-3</c:v>
                </c:pt>
                <c:pt idx="23" formatCode="0%">
                  <c:v>1.1000000000000001E-2</c:v>
                </c:pt>
                <c:pt idx="24" formatCode="0%">
                  <c:v>8.3999999999999995E-3</c:v>
                </c:pt>
                <c:pt idx="26" formatCode="0%">
                  <c:v>9.4999999999999998E-3</c:v>
                </c:pt>
                <c:pt idx="27" formatCode="0%">
                  <c:v>8.5000000000000006E-3</c:v>
                </c:pt>
                <c:pt idx="29" formatCode="0%">
                  <c:v>1.2E-2</c:v>
                </c:pt>
                <c:pt idx="30" formatCode="0%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945A-4857-A4F9-031D3F563A91}"/>
            </c:ext>
          </c:extLst>
        </c:ser>
        <c:ser>
          <c:idx val="5"/>
          <c:order val="5"/>
          <c:tx>
            <c:strRef>
              <c:f>tables!$H$578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tables!$I$578:$AM$578</c:f>
              <c:numCache>
                <c:formatCode>General</c:formatCode>
                <c:ptCount val="31"/>
                <c:pt idx="0" formatCode="#,#00%">
                  <c:v>5.5000000000000005E-3</c:v>
                </c:pt>
                <c:pt idx="2" formatCode="0%">
                  <c:v>5.1000000000000004E-3</c:v>
                </c:pt>
                <c:pt idx="3" formatCode="0%">
                  <c:v>7.4000000000000003E-3</c:v>
                </c:pt>
                <c:pt idx="5" formatCode="0%">
                  <c:v>0</c:v>
                </c:pt>
                <c:pt idx="6" formatCode="0%">
                  <c:v>1.7399999999999999E-2</c:v>
                </c:pt>
                <c:pt idx="7" formatCode="0%">
                  <c:v>2.3999999999999998E-3</c:v>
                </c:pt>
                <c:pt idx="8" formatCode="0%">
                  <c:v>0</c:v>
                </c:pt>
                <c:pt idx="9" formatCode="0%">
                  <c:v>1.03E-2</c:v>
                </c:pt>
                <c:pt idx="11" formatCode="0%">
                  <c:v>7.4000000000000003E-3</c:v>
                </c:pt>
                <c:pt idx="12" formatCode="0%">
                  <c:v>0</c:v>
                </c:pt>
                <c:pt idx="13" formatCode="0%">
                  <c:v>3.7000000000000002E-3</c:v>
                </c:pt>
                <c:pt idx="15" formatCode="0%">
                  <c:v>0</c:v>
                </c:pt>
                <c:pt idx="16" formatCode="0%">
                  <c:v>9.0000000000000011E-3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0</c:v>
                </c:pt>
                <c:pt idx="21" formatCode="0%">
                  <c:v>2.0999999999999999E-3</c:v>
                </c:pt>
                <c:pt idx="22" formatCode="0%">
                  <c:v>6.4000000000000003E-3</c:v>
                </c:pt>
                <c:pt idx="23" formatCode="0%">
                  <c:v>1.1000000000000001E-2</c:v>
                </c:pt>
                <c:pt idx="24" formatCode="0%">
                  <c:v>4.1999999999999997E-3</c:v>
                </c:pt>
                <c:pt idx="26" formatCode="0%">
                  <c:v>3.2000000000000002E-3</c:v>
                </c:pt>
                <c:pt idx="27" formatCode="0%">
                  <c:v>7.3000000000000001E-3</c:v>
                </c:pt>
                <c:pt idx="29" formatCode="0%">
                  <c:v>2E-3</c:v>
                </c:pt>
                <c:pt idx="30" formatCode="0%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945A-4857-A4F9-031D3F563A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9270384"/>
        <c:axId val="359280184"/>
      </c:barChart>
      <c:catAx>
        <c:axId val="35927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9280184"/>
        <c:crosses val="autoZero"/>
        <c:auto val="1"/>
        <c:lblAlgn val="ctr"/>
        <c:lblOffset val="100"/>
        <c:noMultiLvlLbl val="0"/>
      </c:catAx>
      <c:valAx>
        <c:axId val="35928018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927038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'Dom2'!$B$1</c:f>
              <c:strCache>
                <c:ptCount val="1"/>
                <c:pt idx="0">
                  <c:v>Totalmente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0823794084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DE-4DC6-8692-B66CD284FB2B}"/>
                </c:ext>
              </c:extLst>
            </c:dLbl>
            <c:dLbl>
              <c:idx val="1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DE-4DC6-8692-B66CD284FB2B}"/>
                </c:ext>
              </c:extLst>
            </c:dLbl>
            <c:dLbl>
              <c:idx val="2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DE-4DC6-8692-B66CD284FB2B}"/>
                </c:ext>
              </c:extLst>
            </c:dLbl>
            <c:dLbl>
              <c:idx val="3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DE-4DC6-8692-B66CD284FB2B}"/>
                </c:ext>
              </c:extLst>
            </c:dLbl>
            <c:dLbl>
              <c:idx val="4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DE-4DC6-8692-B66CD284FB2B}"/>
                </c:ext>
              </c:extLst>
            </c:dLbl>
            <c:dLbl>
              <c:idx val="5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DE-4DC6-8692-B66CD284FB2B}"/>
                </c:ext>
              </c:extLst>
            </c:dLbl>
            <c:dLbl>
              <c:idx val="6"/>
              <c:layout>
                <c:manualLayout>
                  <c:x val="0"/>
                  <c:y val="-2.100823794084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EDE-4DC6-8692-B66CD284FB2B}"/>
                </c:ext>
              </c:extLst>
            </c:dLbl>
            <c:numFmt formatCode="0.0%" sourceLinked="0"/>
            <c:spPr>
              <a:solidFill>
                <a:srgbClr val="0066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'Dom2'!$A$2:$A$8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interne 'fisiche' in riunioni interne a distanza (tramite strumenti digitali)</c:v>
                </c:pt>
                <c:pt idx="2">
                  <c:v>Trasformazione delle riunioni esterne 'fisiche' (incontri con clienti, fornitori, partners) in riunioni esterne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'Dom2'!$B$2:$B$8</c:f>
              <c:numCache>
                <c:formatCode>#,#00%</c:formatCode>
                <c:ptCount val="7"/>
                <c:pt idx="0">
                  <c:v>0.46280990600585903</c:v>
                </c:pt>
                <c:pt idx="1">
                  <c:v>0.29889806747436498</c:v>
                </c:pt>
                <c:pt idx="2">
                  <c:v>0.29752065658569299</c:v>
                </c:pt>
                <c:pt idx="3">
                  <c:v>0.27892562866210896</c:v>
                </c:pt>
                <c:pt idx="4">
                  <c:v>0.10881543159484901</c:v>
                </c:pt>
                <c:pt idx="5">
                  <c:v>4.47658395767212E-2</c:v>
                </c:pt>
                <c:pt idx="6">
                  <c:v>1.65289258956909E-2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EDE-4DC6-8692-B66CD284FB2B}"/>
            </c:ext>
          </c:extLst>
        </c:ser>
        <c:ser>
          <c:idx val="1"/>
          <c:order val="1"/>
          <c:tx>
            <c:strRef>
              <c:f>'Dom2'!$C$1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93D0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100856878184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EDE-4DC6-8692-B66CD284FB2B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EDE-4DC6-8692-B66CD284FB2B}"/>
                </c:ext>
              </c:extLst>
            </c:dLbl>
            <c:dLbl>
              <c:idx val="2"/>
              <c:layout>
                <c:manualLayout>
                  <c:x val="-1.0031803856387847E-16"/>
                  <c:y val="2.1008568781843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DE-4DC6-8692-B66CD284FB2B}"/>
                </c:ext>
              </c:extLst>
            </c:dLbl>
            <c:dLbl>
              <c:idx val="3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EDE-4DC6-8692-B66CD284FB2B}"/>
                </c:ext>
              </c:extLst>
            </c:dLbl>
            <c:dLbl>
              <c:idx val="4"/>
              <c:layout>
                <c:manualLayout>
                  <c:x val="0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EDE-4DC6-8692-B66CD284FB2B}"/>
                </c:ext>
              </c:extLst>
            </c:dLbl>
            <c:dLbl>
              <c:idx val="5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EDE-4DC6-8692-B66CD284FB2B}"/>
                </c:ext>
              </c:extLst>
            </c:dLbl>
            <c:dLbl>
              <c:idx val="6"/>
              <c:layout>
                <c:manualLayout>
                  <c:x val="0"/>
                  <c:y val="2.100856878184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EDE-4DC6-8692-B66CD284FB2B}"/>
                </c:ext>
              </c:extLst>
            </c:dLbl>
            <c:numFmt formatCode="0.0%" sourceLinked="0"/>
            <c:spPr>
              <a:solidFill>
                <a:srgbClr val="93D05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'Dom2'!$A$2:$A$8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interne 'fisiche' in riunioni interne a distanza (tramite strumenti digitali)</c:v>
                </c:pt>
                <c:pt idx="2">
                  <c:v>Trasformazione delle riunioni esterne 'fisiche' (incontri con clienti, fornitori, partners) in riunioni esterne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'Dom2'!$C$2:$C$8</c:f>
              <c:numCache>
                <c:formatCode>#,#00%</c:formatCode>
                <c:ptCount val="7"/>
                <c:pt idx="0">
                  <c:v>0.37327823638916002</c:v>
                </c:pt>
                <c:pt idx="1">
                  <c:v>0.340909080505371</c:v>
                </c:pt>
                <c:pt idx="2">
                  <c:v>0.377410469055176</c:v>
                </c:pt>
                <c:pt idx="3">
                  <c:v>0.26170799255371102</c:v>
                </c:pt>
                <c:pt idx="4">
                  <c:v>0.11570247650146501</c:v>
                </c:pt>
                <c:pt idx="5">
                  <c:v>4.47658395767212E-2</c:v>
                </c:pt>
                <c:pt idx="6">
                  <c:v>6.4049587249755902E-2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EDE-4DC6-8692-B66CD284FB2B}"/>
            </c:ext>
          </c:extLst>
        </c:ser>
        <c:ser>
          <c:idx val="2"/>
          <c:order val="2"/>
          <c:tx>
            <c:strRef>
              <c:f>'Dom2'!$D$1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0823794084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EDE-4DC6-8692-B66CD284FB2B}"/>
                </c:ext>
              </c:extLst>
            </c:dLbl>
            <c:dLbl>
              <c:idx val="1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EDE-4DC6-8692-B66CD284FB2B}"/>
                </c:ext>
              </c:extLst>
            </c:dLbl>
            <c:dLbl>
              <c:idx val="2"/>
              <c:layout>
                <c:manualLayout>
                  <c:x val="-1.0031803856387847E-16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EDE-4DC6-8692-B66CD284FB2B}"/>
                </c:ext>
              </c:extLst>
            </c:dLbl>
            <c:dLbl>
              <c:idx val="3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EDE-4DC6-8692-B66CD284FB2B}"/>
                </c:ext>
              </c:extLst>
            </c:dLbl>
            <c:dLbl>
              <c:idx val="4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EDE-4DC6-8692-B66CD284FB2B}"/>
                </c:ext>
              </c:extLst>
            </c:dLbl>
            <c:dLbl>
              <c:idx val="5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EDE-4DC6-8692-B66CD284FB2B}"/>
                </c:ext>
              </c:extLst>
            </c:dLbl>
            <c:dLbl>
              <c:idx val="6"/>
              <c:layout>
                <c:manualLayout>
                  <c:x val="0"/>
                  <c:y val="-2.100823794084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EDE-4DC6-8692-B66CD284FB2B}"/>
                </c:ext>
              </c:extLst>
            </c:dLbl>
            <c:numFmt formatCode="0.0%" sourceLinked="0"/>
            <c:spPr>
              <a:solidFill>
                <a:srgbClr val="CCFF99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'Dom2'!$A$2:$A$8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interne 'fisiche' in riunioni interne a distanza (tramite strumenti digitali)</c:v>
                </c:pt>
                <c:pt idx="2">
                  <c:v>Trasformazione delle riunioni esterne 'fisiche' (incontri con clienti, fornitori, partners) in riunioni esterne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'Dom2'!$D$2:$D$8</c:f>
              <c:numCache>
                <c:formatCode>#,#00%</c:formatCode>
                <c:ptCount val="7"/>
                <c:pt idx="0">
                  <c:v>0.105371904373169</c:v>
                </c:pt>
                <c:pt idx="1">
                  <c:v>0.17975206375122099</c:v>
                </c:pt>
                <c:pt idx="2">
                  <c:v>0.19696969985961899</c:v>
                </c:pt>
                <c:pt idx="3">
                  <c:v>0.16253442764282203</c:v>
                </c:pt>
                <c:pt idx="4">
                  <c:v>0.11294765472412101</c:v>
                </c:pt>
                <c:pt idx="5">
                  <c:v>5.5785121917724598E-2</c:v>
                </c:pt>
                <c:pt idx="6">
                  <c:v>0.115013771057129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EDE-4DC6-8692-B66CD284FB2B}"/>
            </c:ext>
          </c:extLst>
        </c:ser>
        <c:ser>
          <c:idx val="3"/>
          <c:order val="3"/>
          <c:tx>
            <c:strRef>
              <c:f>'Dom2'!$E$1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2.0063607712775693E-16"/>
                  <c:y val="2.100856878184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EDE-4DC6-8692-B66CD284FB2B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EDE-4DC6-8692-B66CD284FB2B}"/>
                </c:ext>
              </c:extLst>
            </c:dLbl>
            <c:dLbl>
              <c:idx val="2"/>
              <c:layout>
                <c:manualLayout>
                  <c:x val="-1.0031803856387847E-16"/>
                  <c:y val="2.1008568781843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EDE-4DC6-8692-B66CD284FB2B}"/>
                </c:ext>
              </c:extLst>
            </c:dLbl>
            <c:dLbl>
              <c:idx val="3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EDE-4DC6-8692-B66CD284FB2B}"/>
                </c:ext>
              </c:extLst>
            </c:dLbl>
            <c:dLbl>
              <c:idx val="4"/>
              <c:layout>
                <c:manualLayout>
                  <c:x val="-1.0031803856387847E-16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EDE-4DC6-8692-B66CD284FB2B}"/>
                </c:ext>
              </c:extLst>
            </c:dLbl>
            <c:dLbl>
              <c:idx val="5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FEDE-4DC6-8692-B66CD284FB2B}"/>
                </c:ext>
              </c:extLst>
            </c:dLbl>
            <c:dLbl>
              <c:idx val="6"/>
              <c:layout>
                <c:manualLayout>
                  <c:x val="0"/>
                  <c:y val="2.100856878184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EDE-4DC6-8692-B66CD284FB2B}"/>
                </c:ext>
              </c:extLst>
            </c:dLbl>
            <c:numFmt formatCode="0.0%" sourceLinked="0"/>
            <c:spPr>
              <a:solidFill>
                <a:srgbClr val="FFC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'Dom2'!$A$2:$A$8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interne 'fisiche' in riunioni interne a distanza (tramite strumenti digitali)</c:v>
                </c:pt>
                <c:pt idx="2">
                  <c:v>Trasformazione delle riunioni esterne 'fisiche' (incontri con clienti, fornitori, partners) in riunioni esterne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'Dom2'!$E$2:$E$8</c:f>
              <c:numCache>
                <c:formatCode>#,#00%</c:formatCode>
                <c:ptCount val="7"/>
                <c:pt idx="0">
                  <c:v>4.0633606910705604E-2</c:v>
                </c:pt>
                <c:pt idx="1">
                  <c:v>9.2975206375122105E-2</c:v>
                </c:pt>
                <c:pt idx="2">
                  <c:v>9.02203845977783E-2</c:v>
                </c:pt>
                <c:pt idx="3">
                  <c:v>0.16046831130981398</c:v>
                </c:pt>
                <c:pt idx="4">
                  <c:v>0.15633608818054198</c:v>
                </c:pt>
                <c:pt idx="5">
                  <c:v>0.10399449348449701</c:v>
                </c:pt>
                <c:pt idx="6">
                  <c:v>0.21349863052368201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FEDE-4DC6-8692-B66CD284FB2B}"/>
            </c:ext>
          </c:extLst>
        </c:ser>
        <c:ser>
          <c:idx val="4"/>
          <c:order val="4"/>
          <c:tx>
            <c:strRef>
              <c:f>'Dom2'!$F$1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0823794084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EDE-4DC6-8692-B66CD284FB2B}"/>
                </c:ext>
              </c:extLst>
            </c:dLbl>
            <c:dLbl>
              <c:idx val="1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FEDE-4DC6-8692-B66CD284FB2B}"/>
                </c:ext>
              </c:extLst>
            </c:dLbl>
            <c:dLbl>
              <c:idx val="2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EDE-4DC6-8692-B66CD284FB2B}"/>
                </c:ext>
              </c:extLst>
            </c:dLbl>
            <c:dLbl>
              <c:idx val="3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EDE-4DC6-8692-B66CD284FB2B}"/>
                </c:ext>
              </c:extLst>
            </c:dLbl>
            <c:dLbl>
              <c:idx val="4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EDE-4DC6-8692-B66CD284FB2B}"/>
                </c:ext>
              </c:extLst>
            </c:dLbl>
            <c:dLbl>
              <c:idx val="5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EDE-4DC6-8692-B66CD284FB2B}"/>
                </c:ext>
              </c:extLst>
            </c:dLbl>
            <c:dLbl>
              <c:idx val="6"/>
              <c:layout>
                <c:manualLayout>
                  <c:x val="-1.0031803856387847E-16"/>
                  <c:y val="-2.100823794084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EDE-4DC6-8692-B66CD284FB2B}"/>
                </c:ext>
              </c:extLst>
            </c:dLbl>
            <c:numFmt formatCode="0.0%" sourceLinked="0"/>
            <c:spPr>
              <a:solidFill>
                <a:srgbClr val="FF0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'Dom2'!$A$2:$A$8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interne 'fisiche' in riunioni interne a distanza (tramite strumenti digitali)</c:v>
                </c:pt>
                <c:pt idx="2">
                  <c:v>Trasformazione delle riunioni esterne 'fisiche' (incontri con clienti, fornitori, partners) in riunioni esterne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'Dom2'!$F$2:$F$8</c:f>
              <c:numCache>
                <c:formatCode>#,#00%</c:formatCode>
                <c:ptCount val="7"/>
                <c:pt idx="0">
                  <c:v>1.7906335592269899E-2</c:v>
                </c:pt>
                <c:pt idx="1">
                  <c:v>8.7465562820434606E-2</c:v>
                </c:pt>
                <c:pt idx="2">
                  <c:v>3.7878787517547599E-2</c:v>
                </c:pt>
                <c:pt idx="3">
                  <c:v>0.13636363983154301</c:v>
                </c:pt>
                <c:pt idx="4">
                  <c:v>0.50619834899902305</c:v>
                </c:pt>
                <c:pt idx="5">
                  <c:v>0.75068870544433597</c:v>
                </c:pt>
                <c:pt idx="6">
                  <c:v>0.59090908050537105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FEDE-4DC6-8692-B66CD284FB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324577448"/>
        <c:axId val="324581368"/>
      </c:barChart>
      <c:catAx>
        <c:axId val="32457744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/>
            </a:pPr>
            <a:endParaRPr lang="it-IT"/>
          </a:p>
        </c:txPr>
        <c:crossAx val="324581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581368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24577448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2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tua azienda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tables!$D$580</c:f>
              <c:strCache>
                <c:ptCount val="1"/>
                <c:pt idx="0">
                  <c:v>tua azienda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72E7-4540-A99C-66526D29F8A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72E7-4540-A99C-66526D29F8A7}"/>
              </c:ext>
            </c:extLst>
          </c:dPt>
          <c:dPt>
            <c:idx val="2"/>
            <c:bubble3D val="0"/>
            <c:spPr>
              <a:solidFill>
                <a:srgbClr val="B8DEE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72E7-4540-A99C-66526D29F8A7}"/>
              </c:ext>
            </c:extLst>
          </c:dPt>
          <c:dPt>
            <c:idx val="3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72E7-4540-A99C-66526D29F8A7}"/>
              </c:ext>
            </c:extLst>
          </c:dPt>
          <c:dPt>
            <c:idx val="4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72E7-4540-A99C-66526D29F8A7}"/>
              </c:ext>
            </c:extLst>
          </c:dPt>
          <c:dPt>
            <c:idx val="5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72E7-4540-A99C-66526D29F8A7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72E7-4540-A99C-66526D29F8A7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72E7-4540-A99C-66526D29F8A7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72E7-4540-A99C-66526D29F8A7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72E7-4540-A99C-66526D29F8A7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72E7-4540-A99C-66526D29F8A7}"/>
              </c:ext>
            </c:extLst>
          </c:dPt>
          <c:dLbls>
            <c:dLbl>
              <c:idx val="4"/>
              <c:layout>
                <c:manualLayout>
                  <c:x val="-4.0272789943664705E-2"/>
                  <c:y val="-9.60983921127506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E7-4540-A99C-66526D29F8A7}"/>
                </c:ext>
              </c:extLst>
            </c:dLbl>
            <c:dLbl>
              <c:idx val="5"/>
              <c:layout>
                <c:manualLayout>
                  <c:x val="7.8120576925148372E-2"/>
                  <c:y val="-0.105552173625355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2E7-4540-A99C-66526D29F8A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tables!$F$580:$F$585</c:f>
              <c:strCache>
                <c:ptCount val="6"/>
                <c:pt idx="0">
                  <c:v>molto negativo</c:v>
                </c:pt>
                <c:pt idx="1">
                  <c:v>negativo</c:v>
                </c:pt>
                <c:pt idx="2">
                  <c:v>neutro/stabile</c:v>
                </c:pt>
                <c:pt idx="3">
                  <c:v>positivo</c:v>
                </c:pt>
                <c:pt idx="4">
                  <c:v>molto positivo</c:v>
                </c:pt>
                <c:pt idx="5">
                  <c:v>non so</c:v>
                </c:pt>
              </c:strCache>
            </c:strRef>
          </c:cat>
          <c:val>
            <c:numRef>
              <c:f>tables!$G$580:$G$585</c:f>
              <c:numCache>
                <c:formatCode>#,#00%</c:formatCode>
                <c:ptCount val="6"/>
                <c:pt idx="0">
                  <c:v>7.4400000000000008E-2</c:v>
                </c:pt>
                <c:pt idx="1">
                  <c:v>0.37119999999999997</c:v>
                </c:pt>
                <c:pt idx="2">
                  <c:v>0.40979999999999994</c:v>
                </c:pt>
                <c:pt idx="3">
                  <c:v>0.1226</c:v>
                </c:pt>
                <c:pt idx="4">
                  <c:v>1.38E-2</c:v>
                </c:pt>
                <c:pt idx="5">
                  <c:v>8.3000000000000001E-3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2E7-4540-A99C-66526D29F8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tua azienda</a:t>
            </a:r>
          </a:p>
        </c:rich>
      </c:tx>
      <c:layout>
        <c:manualLayout>
          <c:xMode val="edge"/>
          <c:yMode val="edge"/>
          <c:x val="0.44645980205544133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tables!$H$580</c:f>
              <c:strCache>
                <c:ptCount val="1"/>
                <c:pt idx="0">
                  <c:v>molto negativo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927576601671309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3DF-47DC-A086-5BA3E8017A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77-4D56-8320-8CE5890272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77-4D56-8320-8CE58902722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77-4D56-8320-8CE58902722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77-4D56-8320-8CE58902722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77-4D56-8320-8CE58902722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77-4D56-8320-8CE58902722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77-4D56-8320-8CE58902722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tables!$I$580:$AM$580</c:f>
              <c:numCache>
                <c:formatCode>General</c:formatCode>
                <c:ptCount val="31"/>
                <c:pt idx="0" formatCode="#,#00%">
                  <c:v>7.4400000000000008E-2</c:v>
                </c:pt>
                <c:pt idx="2" formatCode="0%">
                  <c:v>6.3399999999999998E-2</c:v>
                </c:pt>
                <c:pt idx="3" formatCode="0%">
                  <c:v>0.12269999999999999</c:v>
                </c:pt>
                <c:pt idx="5" formatCode="0%">
                  <c:v>5.7300000000000004E-2</c:v>
                </c:pt>
                <c:pt idx="6" formatCode="0%">
                  <c:v>7.6700000000000004E-2</c:v>
                </c:pt>
                <c:pt idx="7" formatCode="0%">
                  <c:v>8.3100000000000007E-2</c:v>
                </c:pt>
                <c:pt idx="8" formatCode="0%">
                  <c:v>6.4399999999999999E-2</c:v>
                </c:pt>
                <c:pt idx="9" formatCode="0%">
                  <c:v>8.72E-2</c:v>
                </c:pt>
                <c:pt idx="11" formatCode="0%">
                  <c:v>7.0099999999999996E-2</c:v>
                </c:pt>
                <c:pt idx="12" formatCode="0%">
                  <c:v>7.7600000000000002E-2</c:v>
                </c:pt>
                <c:pt idx="13" formatCode="0%">
                  <c:v>8.8599999999999998E-2</c:v>
                </c:pt>
                <c:pt idx="15" formatCode="0%">
                  <c:v>4.3099999999999999E-2</c:v>
                </c:pt>
                <c:pt idx="16" formatCode="0%">
                  <c:v>7.7199999999999991E-2</c:v>
                </c:pt>
                <c:pt idx="17" formatCode="0%">
                  <c:v>0.1038</c:v>
                </c:pt>
                <c:pt idx="18" formatCode="0%">
                  <c:v>4.2599999999999999E-2</c:v>
                </c:pt>
                <c:pt idx="19" formatCode="0%">
                  <c:v>9.7699999999999995E-2</c:v>
                </c:pt>
                <c:pt idx="21" formatCode="0%">
                  <c:v>8.2500000000000004E-2</c:v>
                </c:pt>
                <c:pt idx="22" formatCode="0%">
                  <c:v>7.0199999999999999E-2</c:v>
                </c:pt>
                <c:pt idx="23" formatCode="0%">
                  <c:v>7.3499999999999996E-2</c:v>
                </c:pt>
                <c:pt idx="24" formatCode="0%">
                  <c:v>6.7500000000000004E-2</c:v>
                </c:pt>
                <c:pt idx="26" formatCode="0%">
                  <c:v>8.7300000000000003E-2</c:v>
                </c:pt>
                <c:pt idx="27" formatCode="0%">
                  <c:v>6.4500000000000002E-2</c:v>
                </c:pt>
                <c:pt idx="29" formatCode="0%">
                  <c:v>9.1799999999999993E-2</c:v>
                </c:pt>
                <c:pt idx="30" formatCode="0%">
                  <c:v>6.5199999999999994E-2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177-4D56-8320-8CE589027223}"/>
            </c:ext>
          </c:extLst>
        </c:ser>
        <c:ser>
          <c:idx val="1"/>
          <c:order val="1"/>
          <c:tx>
            <c:strRef>
              <c:f>tables!$H$581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DF-47DC-A086-5BA3E8017A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177-4D56-8320-8CE5890272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77-4D56-8320-8CE58902722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177-4D56-8320-8CE58902722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177-4D56-8320-8CE58902722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177-4D56-8320-8CE58902722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177-4D56-8320-8CE58902722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177-4D56-8320-8CE58902722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tables!$I$581:$AM$581</c:f>
              <c:numCache>
                <c:formatCode>General</c:formatCode>
                <c:ptCount val="31"/>
                <c:pt idx="0" formatCode="#,#00%">
                  <c:v>0.37119999999999997</c:v>
                </c:pt>
                <c:pt idx="2" formatCode="0%">
                  <c:v>0.36599999999999999</c:v>
                </c:pt>
                <c:pt idx="3" formatCode="0%">
                  <c:v>0.39409999999999995</c:v>
                </c:pt>
                <c:pt idx="5" formatCode="0%">
                  <c:v>0.40619999999999995</c:v>
                </c:pt>
                <c:pt idx="6" formatCode="0%">
                  <c:v>0.37280000000000002</c:v>
                </c:pt>
                <c:pt idx="7" formatCode="0%">
                  <c:v>0.3705</c:v>
                </c:pt>
                <c:pt idx="8" formatCode="0%">
                  <c:v>0.34450000000000003</c:v>
                </c:pt>
                <c:pt idx="9" formatCode="0%">
                  <c:v>0.3846</c:v>
                </c:pt>
                <c:pt idx="11" formatCode="0%">
                  <c:v>0.37469999999999998</c:v>
                </c:pt>
                <c:pt idx="12" formatCode="0%">
                  <c:v>0.35340000000000005</c:v>
                </c:pt>
                <c:pt idx="13" formatCode="0%">
                  <c:v>0.36530000000000001</c:v>
                </c:pt>
                <c:pt idx="15" formatCode="0%">
                  <c:v>0.38789999999999997</c:v>
                </c:pt>
                <c:pt idx="16" formatCode="0%">
                  <c:v>0.37070000000000003</c:v>
                </c:pt>
                <c:pt idx="17" formatCode="0%">
                  <c:v>0.33020000000000005</c:v>
                </c:pt>
                <c:pt idx="18" formatCode="0%">
                  <c:v>0.36170000000000002</c:v>
                </c:pt>
                <c:pt idx="19" formatCode="0%">
                  <c:v>0.37590000000000001</c:v>
                </c:pt>
                <c:pt idx="21" formatCode="0%">
                  <c:v>0.37840000000000001</c:v>
                </c:pt>
                <c:pt idx="22" formatCode="0%">
                  <c:v>0.36170000000000002</c:v>
                </c:pt>
                <c:pt idx="23" formatCode="0%">
                  <c:v>0.38240000000000002</c:v>
                </c:pt>
                <c:pt idx="24" formatCode="0%">
                  <c:v>0.3629</c:v>
                </c:pt>
                <c:pt idx="26" formatCode="0%">
                  <c:v>0.36829999999999996</c:v>
                </c:pt>
                <c:pt idx="27" formatCode="0%">
                  <c:v>0.3735</c:v>
                </c:pt>
                <c:pt idx="29" formatCode="0%">
                  <c:v>0.36130000000000001</c:v>
                </c:pt>
                <c:pt idx="30" formatCode="0%">
                  <c:v>0.37640000000000001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177-4D56-8320-8CE589027223}"/>
            </c:ext>
          </c:extLst>
        </c:ser>
        <c:ser>
          <c:idx val="2"/>
          <c:order val="2"/>
          <c:tx>
            <c:strRef>
              <c:f>tables!$H$582</c:f>
              <c:strCache>
                <c:ptCount val="1"/>
                <c:pt idx="0">
                  <c:v>neutro/stabile</c:v>
                </c:pt>
              </c:strCache>
            </c:strRef>
          </c:tx>
          <c:spPr>
            <a:solidFill>
              <a:srgbClr val="B8DEE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3DF-47DC-A086-5BA3E8017A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177-4D56-8320-8CE5890272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B177-4D56-8320-8CE58902722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177-4D56-8320-8CE58902722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177-4D56-8320-8CE58902722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177-4D56-8320-8CE58902722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177-4D56-8320-8CE58902722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177-4D56-8320-8CE58902722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tables!$I$582:$AM$582</c:f>
              <c:numCache>
                <c:formatCode>General</c:formatCode>
                <c:ptCount val="31"/>
                <c:pt idx="0" formatCode="#,#00%">
                  <c:v>0.40979999999999994</c:v>
                </c:pt>
                <c:pt idx="2" formatCode="0%">
                  <c:v>0.41590000000000005</c:v>
                </c:pt>
                <c:pt idx="3" formatCode="0%">
                  <c:v>0.38290000000000002</c:v>
                </c:pt>
                <c:pt idx="5" formatCode="0%">
                  <c:v>0.38020000000000004</c:v>
                </c:pt>
                <c:pt idx="6" formatCode="0%">
                  <c:v>0.4007</c:v>
                </c:pt>
                <c:pt idx="7" formatCode="0%">
                  <c:v>0.40619999999999995</c:v>
                </c:pt>
                <c:pt idx="8" formatCode="0%">
                  <c:v>0.43700000000000006</c:v>
                </c:pt>
                <c:pt idx="9" formatCode="0%">
                  <c:v>0.4103</c:v>
                </c:pt>
                <c:pt idx="11" formatCode="0%">
                  <c:v>0.40979999999999994</c:v>
                </c:pt>
                <c:pt idx="12" formatCode="0%">
                  <c:v>0.44829999999999998</c:v>
                </c:pt>
                <c:pt idx="13" formatCode="0%">
                  <c:v>0.38380000000000003</c:v>
                </c:pt>
                <c:pt idx="15" formatCode="0%">
                  <c:v>0.44829999999999998</c:v>
                </c:pt>
                <c:pt idx="16" formatCode="0%">
                  <c:v>0.40149999999999997</c:v>
                </c:pt>
                <c:pt idx="17" formatCode="0%">
                  <c:v>0.42450000000000004</c:v>
                </c:pt>
                <c:pt idx="18" formatCode="0%">
                  <c:v>0.4894</c:v>
                </c:pt>
                <c:pt idx="19" formatCode="0%">
                  <c:v>0.36840000000000006</c:v>
                </c:pt>
                <c:pt idx="21" formatCode="0%">
                  <c:v>0.4017</c:v>
                </c:pt>
                <c:pt idx="22" formatCode="0%">
                  <c:v>0.42340000000000005</c:v>
                </c:pt>
                <c:pt idx="23" formatCode="0%">
                  <c:v>0.375</c:v>
                </c:pt>
                <c:pt idx="24" formatCode="0%">
                  <c:v>0.43880000000000002</c:v>
                </c:pt>
                <c:pt idx="26" formatCode="0%">
                  <c:v>0.42219999999999996</c:v>
                </c:pt>
                <c:pt idx="27" formatCode="0%">
                  <c:v>0.40020000000000006</c:v>
                </c:pt>
                <c:pt idx="29" formatCode="0%">
                  <c:v>0.42119999999999996</c:v>
                </c:pt>
                <c:pt idx="30" formatCode="0%">
                  <c:v>0.40380000000000005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B177-4D56-8320-8CE589027223}"/>
            </c:ext>
          </c:extLst>
        </c:ser>
        <c:ser>
          <c:idx val="3"/>
          <c:order val="3"/>
          <c:tx>
            <c:strRef>
              <c:f>tables!$H$583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3DF-47DC-A086-5BA3E8017A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177-4D56-8320-8CE5890272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B177-4D56-8320-8CE58902722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177-4D56-8320-8CE58902722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177-4D56-8320-8CE58902722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B177-4D56-8320-8CE58902722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B177-4D56-8320-8CE58902722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B177-4D56-8320-8CE58902722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tables!$I$583:$AM$583</c:f>
              <c:numCache>
                <c:formatCode>General</c:formatCode>
                <c:ptCount val="31"/>
                <c:pt idx="0" formatCode="#,#00%">
                  <c:v>0.1226</c:v>
                </c:pt>
                <c:pt idx="2" formatCode="0%">
                  <c:v>0.13269999999999998</c:v>
                </c:pt>
                <c:pt idx="3" formatCode="0%">
                  <c:v>7.8100000000000003E-2</c:v>
                </c:pt>
                <c:pt idx="5" formatCode="0%">
                  <c:v>0.13019999999999998</c:v>
                </c:pt>
                <c:pt idx="6" formatCode="0%">
                  <c:v>0.11849999999999999</c:v>
                </c:pt>
                <c:pt idx="7" formatCode="0%">
                  <c:v>0.1164</c:v>
                </c:pt>
                <c:pt idx="8" formatCode="0%">
                  <c:v>0.1429</c:v>
                </c:pt>
                <c:pt idx="9" formatCode="0%">
                  <c:v>9.74E-2</c:v>
                </c:pt>
                <c:pt idx="11" formatCode="0%">
                  <c:v>0.12210000000000001</c:v>
                </c:pt>
                <c:pt idx="12" formatCode="0%">
                  <c:v>9.0500000000000011E-2</c:v>
                </c:pt>
                <c:pt idx="13" formatCode="0%">
                  <c:v>0.15130000000000002</c:v>
                </c:pt>
                <c:pt idx="15" formatCode="0%">
                  <c:v>0.11210000000000001</c:v>
                </c:pt>
                <c:pt idx="16" formatCode="0%">
                  <c:v>0.12609999999999999</c:v>
                </c:pt>
                <c:pt idx="17" formatCode="0%">
                  <c:v>0.11320000000000001</c:v>
                </c:pt>
                <c:pt idx="18" formatCode="0%">
                  <c:v>6.3799999999999996E-2</c:v>
                </c:pt>
                <c:pt idx="19" formatCode="0%">
                  <c:v>0.15789999999999998</c:v>
                </c:pt>
                <c:pt idx="21" formatCode="0%">
                  <c:v>0.12470000000000001</c:v>
                </c:pt>
                <c:pt idx="22" formatCode="0%">
                  <c:v>0.1106</c:v>
                </c:pt>
                <c:pt idx="23" formatCode="0%">
                  <c:v>0.1434</c:v>
                </c:pt>
                <c:pt idx="24" formatCode="0%">
                  <c:v>0.11810000000000001</c:v>
                </c:pt>
                <c:pt idx="26" formatCode="0%">
                  <c:v>0.1016</c:v>
                </c:pt>
                <c:pt idx="27" formatCode="0%">
                  <c:v>0.13869999999999999</c:v>
                </c:pt>
                <c:pt idx="29" formatCode="0%">
                  <c:v>0.10779999999999999</c:v>
                </c:pt>
                <c:pt idx="30" formatCode="0%">
                  <c:v>0.13039999999999999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B177-4D56-8320-8CE589027223}"/>
            </c:ext>
          </c:extLst>
        </c:ser>
        <c:ser>
          <c:idx val="4"/>
          <c:order val="4"/>
          <c:tx>
            <c:strRef>
              <c:f>tables!$H$584</c:f>
              <c:strCache>
                <c:ptCount val="1"/>
                <c:pt idx="0">
                  <c:v>molto positivo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B177-4D56-8320-8CE58902722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B177-4D56-8320-8CE58902722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B177-4D56-8320-8CE58902722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B177-4D56-8320-8CE5890272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B177-4D56-8320-8CE58902722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B177-4D56-8320-8CE58902722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B177-4D56-8320-8CE58902722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B177-4D56-8320-8CE58902722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B177-4D56-8320-8CE58902722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B177-4D56-8320-8CE58902722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B177-4D56-8320-8CE58902722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B177-4D56-8320-8CE58902722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B177-4D56-8320-8CE58902722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B177-4D56-8320-8CE58902722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B177-4D56-8320-8CE58902722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B177-4D56-8320-8CE58902722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B177-4D56-8320-8CE58902722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B177-4D56-8320-8CE58902722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B177-4D56-8320-8CE58902722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B177-4D56-8320-8CE58902722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B177-4D56-8320-8CE58902722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B177-4D56-8320-8CE589027223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B177-4D56-8320-8CE589027223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B177-4D56-8320-8CE58902722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B177-4D56-8320-8CE589027223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B177-4D56-8320-8CE589027223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B177-4D56-8320-8CE58902722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B177-4D56-8320-8CE589027223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B177-4D56-8320-8CE589027223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B177-4D56-8320-8CE58902722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tables!$I$584:$AM$584</c:f>
              <c:numCache>
                <c:formatCode>General</c:formatCode>
                <c:ptCount val="31"/>
                <c:pt idx="0" formatCode="#,#00%">
                  <c:v>1.38E-2</c:v>
                </c:pt>
                <c:pt idx="2" formatCode="0%">
                  <c:v>1.44E-2</c:v>
                </c:pt>
                <c:pt idx="3" formatCode="0%">
                  <c:v>1.1200000000000002E-2</c:v>
                </c:pt>
                <c:pt idx="5" formatCode="0%">
                  <c:v>2.0799999999999999E-2</c:v>
                </c:pt>
                <c:pt idx="6" formatCode="0%">
                  <c:v>1.0500000000000001E-2</c:v>
                </c:pt>
                <c:pt idx="7" formatCode="0%">
                  <c:v>1.9E-2</c:v>
                </c:pt>
                <c:pt idx="8" formatCode="0%">
                  <c:v>8.3999999999999995E-3</c:v>
                </c:pt>
                <c:pt idx="9" formatCode="0%">
                  <c:v>1.03E-2</c:v>
                </c:pt>
                <c:pt idx="11" formatCode="0%">
                  <c:v>1.2699999999999999E-2</c:v>
                </c:pt>
                <c:pt idx="12" formatCode="0%">
                  <c:v>2.5899999999999999E-2</c:v>
                </c:pt>
                <c:pt idx="13" formatCode="0%">
                  <c:v>7.4000000000000003E-3</c:v>
                </c:pt>
                <c:pt idx="15" formatCode="0%">
                  <c:v>8.6E-3</c:v>
                </c:pt>
                <c:pt idx="16" formatCode="0%">
                  <c:v>1.1599999999999999E-2</c:v>
                </c:pt>
                <c:pt idx="17" formatCode="0%">
                  <c:v>2.8300000000000002E-2</c:v>
                </c:pt>
                <c:pt idx="18" formatCode="0%">
                  <c:v>3.1899999999999998E-2</c:v>
                </c:pt>
                <c:pt idx="19" formatCode="0%">
                  <c:v>0</c:v>
                </c:pt>
                <c:pt idx="21" formatCode="0%">
                  <c:v>1.06E-2</c:v>
                </c:pt>
                <c:pt idx="22" formatCode="0%">
                  <c:v>1.7000000000000001E-2</c:v>
                </c:pt>
                <c:pt idx="23" formatCode="0%">
                  <c:v>1.47E-2</c:v>
                </c:pt>
                <c:pt idx="24" formatCode="0%">
                  <c:v>1.2699999999999999E-2</c:v>
                </c:pt>
                <c:pt idx="26" formatCode="0%">
                  <c:v>1.43E-2</c:v>
                </c:pt>
                <c:pt idx="27" formatCode="0%">
                  <c:v>1.34E-2</c:v>
                </c:pt>
                <c:pt idx="29" formatCode="0%">
                  <c:v>1.2E-2</c:v>
                </c:pt>
                <c:pt idx="30" formatCode="0%">
                  <c:v>1.47E-2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2-B177-4D56-8320-8CE589027223}"/>
            </c:ext>
          </c:extLst>
        </c:ser>
        <c:ser>
          <c:idx val="5"/>
          <c:order val="5"/>
          <c:tx>
            <c:strRef>
              <c:f>tables!$H$585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tables!$I$585:$AM$585</c:f>
              <c:numCache>
                <c:formatCode>General</c:formatCode>
                <c:ptCount val="31"/>
                <c:pt idx="0" formatCode="#,#00%">
                  <c:v>8.3000000000000001E-3</c:v>
                </c:pt>
                <c:pt idx="2" formatCode="0%">
                  <c:v>7.6E-3</c:v>
                </c:pt>
                <c:pt idx="3" formatCode="0%">
                  <c:v>1.1200000000000002E-2</c:v>
                </c:pt>
                <c:pt idx="5" formatCode="0%">
                  <c:v>5.1999999999999998E-3</c:v>
                </c:pt>
                <c:pt idx="6" formatCode="0%">
                  <c:v>2.0899999999999998E-2</c:v>
                </c:pt>
                <c:pt idx="7" formatCode="0%">
                  <c:v>4.7999999999999996E-3</c:v>
                </c:pt>
                <c:pt idx="8" formatCode="0%">
                  <c:v>2.8000000000000004E-3</c:v>
                </c:pt>
                <c:pt idx="9" formatCode="0%">
                  <c:v>1.03E-2</c:v>
                </c:pt>
                <c:pt idx="11" formatCode="0%">
                  <c:v>1.06E-2</c:v>
                </c:pt>
                <c:pt idx="12" formatCode="0%">
                  <c:v>4.3E-3</c:v>
                </c:pt>
                <c:pt idx="13" formatCode="0%">
                  <c:v>3.7000000000000002E-3</c:v>
                </c:pt>
                <c:pt idx="15" formatCode="0%">
                  <c:v>0</c:v>
                </c:pt>
                <c:pt idx="16" formatCode="0%">
                  <c:v>1.29E-2</c:v>
                </c:pt>
                <c:pt idx="17" formatCode="0%">
                  <c:v>0</c:v>
                </c:pt>
                <c:pt idx="18" formatCode="0%">
                  <c:v>1.06E-2</c:v>
                </c:pt>
                <c:pt idx="19" formatCode="0%">
                  <c:v>0</c:v>
                </c:pt>
                <c:pt idx="21" formatCode="0%">
                  <c:v>2.0999999999999999E-3</c:v>
                </c:pt>
                <c:pt idx="22" formatCode="0%">
                  <c:v>1.7000000000000001E-2</c:v>
                </c:pt>
                <c:pt idx="23" formatCode="0%">
                  <c:v>1.1000000000000001E-2</c:v>
                </c:pt>
                <c:pt idx="24" formatCode="0%">
                  <c:v>0</c:v>
                </c:pt>
                <c:pt idx="26" formatCode="0%">
                  <c:v>6.3E-3</c:v>
                </c:pt>
                <c:pt idx="27" formatCode="0%">
                  <c:v>9.7000000000000003E-3</c:v>
                </c:pt>
                <c:pt idx="29" formatCode="0%">
                  <c:v>6.0000000000000001E-3</c:v>
                </c:pt>
                <c:pt idx="30" formatCode="0%">
                  <c:v>9.4999999999999998E-3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B177-4D56-8320-8CE58902722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9273912"/>
        <c:axId val="359269992"/>
      </c:barChart>
      <c:catAx>
        <c:axId val="359273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9269992"/>
        <c:crosses val="autoZero"/>
        <c:auto val="1"/>
        <c:lblAlgn val="ctr"/>
        <c:lblOffset val="100"/>
        <c:noMultiLvlLbl val="0"/>
      </c:catAx>
      <c:valAx>
        <c:axId val="35926999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927391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economia globale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tables!$D$587</c:f>
              <c:strCache>
                <c:ptCount val="1"/>
                <c:pt idx="0">
                  <c:v>economia globale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C000"/>
                  </a:gs>
                  <a:gs pos="0">
                    <a:srgbClr val="FF0000"/>
                  </a:gs>
                </a:gsLst>
                <a:lin ang="135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B5B5-4D6F-AAB8-B83F56AFD332}"/>
              </c:ext>
            </c:extLst>
          </c:dPt>
          <c:dPt>
            <c:idx val="1"/>
            <c:bubble3D val="0"/>
            <c:spPr>
              <a:solidFill>
                <a:srgbClr val="B8DEE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B5B5-4D6F-AAB8-B83F56AFD332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B5B5-4D6F-AAB8-B83F56AFD332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B5B5-4D6F-AAB8-B83F56AFD332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B5B5-4D6F-AAB8-B83F56AFD332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B5B5-4D6F-AAB8-B83F56AFD332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B5B5-4D6F-AAB8-B83F56AFD332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B5B5-4D6F-AAB8-B83F56AFD332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B5B5-4D6F-AAB8-B83F56AFD332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B5B5-4D6F-AAB8-B83F56AFD332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B5B5-4D6F-AAB8-B83F56AFD332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B5-4D6F-AAB8-B83F56AFD33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tables!$F$587:$F$590</c:f>
              <c:strCache>
                <c:ptCount val="4"/>
                <c:pt idx="0">
                  <c:v>negativo</c:v>
                </c:pt>
                <c:pt idx="1">
                  <c:v>neutro/stabile</c:v>
                </c:pt>
                <c:pt idx="2">
                  <c:v>positivo</c:v>
                </c:pt>
                <c:pt idx="3">
                  <c:v>non so</c:v>
                </c:pt>
              </c:strCache>
            </c:strRef>
          </c:cat>
          <c:val>
            <c:numRef>
              <c:f>tables!$G$587:$G$590</c:f>
              <c:numCache>
                <c:formatCode>#,#00%</c:formatCode>
                <c:ptCount val="4"/>
                <c:pt idx="0">
                  <c:v>0.6956</c:v>
                </c:pt>
                <c:pt idx="1">
                  <c:v>0.1963</c:v>
                </c:pt>
                <c:pt idx="2">
                  <c:v>9.3000000000000013E-2</c:v>
                </c:pt>
                <c:pt idx="3">
                  <c:v>1.52E-2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5B5-4D6F-AAB8-B83F56AFD3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economia globale</a:t>
            </a:r>
          </a:p>
        </c:rich>
      </c:tx>
      <c:layout>
        <c:manualLayout>
          <c:xMode val="edge"/>
          <c:yMode val="edge"/>
          <c:x val="0.4219890000147638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tables!$H$587</c:f>
              <c:strCache>
                <c:ptCount val="1"/>
                <c:pt idx="0">
                  <c:v>negativo</c:v>
                </c:pt>
              </c:strCache>
            </c:strRef>
          </c:tx>
          <c:spPr>
            <a:gradFill flip="none" rotWithShape="1">
              <a:gsLst>
                <a:gs pos="100000">
                  <a:srgbClr val="FFC000"/>
                </a:gs>
                <a:gs pos="0">
                  <a:srgbClr val="FF00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5.571030640668523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09-4051-8BCA-A59B67350E9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80-4DC8-AECD-02FD1F0C577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80-4DC8-AECD-02FD1F0C577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80-4DC8-AECD-02FD1F0C577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80-4DC8-AECD-02FD1F0C577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80-4DC8-AECD-02FD1F0C577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80-4DC8-AECD-02FD1F0C577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80-4DC8-AECD-02FD1F0C57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tables!$I$587:$AM$587</c:f>
              <c:numCache>
                <c:formatCode>General</c:formatCode>
                <c:ptCount val="31"/>
                <c:pt idx="0" formatCode="#,#00%">
                  <c:v>0.6956</c:v>
                </c:pt>
                <c:pt idx="2" formatCode="0%">
                  <c:v>0.67790000000000006</c:v>
                </c:pt>
                <c:pt idx="3" formatCode="0%">
                  <c:v>0.77319999999999989</c:v>
                </c:pt>
                <c:pt idx="5" formatCode="0%">
                  <c:v>0.6875</c:v>
                </c:pt>
                <c:pt idx="6" formatCode="0%">
                  <c:v>0.71779999999999999</c:v>
                </c:pt>
                <c:pt idx="7" formatCode="0%">
                  <c:v>0.71499999999999997</c:v>
                </c:pt>
                <c:pt idx="8" formatCode="0%">
                  <c:v>0.6583</c:v>
                </c:pt>
                <c:pt idx="9" formatCode="0%">
                  <c:v>0.69739999999999991</c:v>
                </c:pt>
                <c:pt idx="11" formatCode="0%">
                  <c:v>0.68900000000000006</c:v>
                </c:pt>
                <c:pt idx="12" formatCode="0%">
                  <c:v>0.71120000000000005</c:v>
                </c:pt>
                <c:pt idx="13" formatCode="0%">
                  <c:v>0.70480000000000009</c:v>
                </c:pt>
                <c:pt idx="15" formatCode="0%">
                  <c:v>0.71550000000000002</c:v>
                </c:pt>
                <c:pt idx="16" formatCode="0%">
                  <c:v>0.68730000000000002</c:v>
                </c:pt>
                <c:pt idx="17" formatCode="0%">
                  <c:v>0.69810000000000005</c:v>
                </c:pt>
                <c:pt idx="18" formatCode="0%">
                  <c:v>0.75529999999999997</c:v>
                </c:pt>
                <c:pt idx="19" formatCode="0%">
                  <c:v>0.72930000000000006</c:v>
                </c:pt>
                <c:pt idx="21" formatCode="0%">
                  <c:v>0.6956</c:v>
                </c:pt>
                <c:pt idx="22" formatCode="0%">
                  <c:v>0.70640000000000003</c:v>
                </c:pt>
                <c:pt idx="23" formatCode="0%">
                  <c:v>0.65810000000000002</c:v>
                </c:pt>
                <c:pt idx="24" formatCode="0%">
                  <c:v>0.71730000000000005</c:v>
                </c:pt>
                <c:pt idx="26" formatCode="0%">
                  <c:v>0.71430000000000005</c:v>
                </c:pt>
                <c:pt idx="27" formatCode="0%">
                  <c:v>0.68129999999999991</c:v>
                </c:pt>
                <c:pt idx="29" formatCode="0%">
                  <c:v>0.70459999999999989</c:v>
                </c:pt>
                <c:pt idx="30" formatCode="0%">
                  <c:v>0.69090000000000007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80-4DC8-AECD-02FD1F0C5779}"/>
            </c:ext>
          </c:extLst>
        </c:ser>
        <c:ser>
          <c:idx val="1"/>
          <c:order val="1"/>
          <c:tx>
            <c:strRef>
              <c:f>tables!$H$588</c:f>
              <c:strCache>
                <c:ptCount val="1"/>
                <c:pt idx="0">
                  <c:v>neutro/stabile</c:v>
                </c:pt>
              </c:strCache>
            </c:strRef>
          </c:tx>
          <c:spPr>
            <a:solidFill>
              <a:srgbClr val="B8DEE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309-4051-8BCA-A59B67350E9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80-4DC8-AECD-02FD1F0C577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80-4DC8-AECD-02FD1F0C577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80-4DC8-AECD-02FD1F0C577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80-4DC8-AECD-02FD1F0C577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80-4DC8-AECD-02FD1F0C577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80-4DC8-AECD-02FD1F0C577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80-4DC8-AECD-02FD1F0C57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tables!$I$588:$AM$588</c:f>
              <c:numCache>
                <c:formatCode>General</c:formatCode>
                <c:ptCount val="31"/>
                <c:pt idx="0" formatCode="#,#00%">
                  <c:v>0.1963</c:v>
                </c:pt>
                <c:pt idx="2" formatCode="0%">
                  <c:v>0.2054</c:v>
                </c:pt>
                <c:pt idx="3" formatCode="0%">
                  <c:v>0.15609999999999999</c:v>
                </c:pt>
                <c:pt idx="5" formatCode="0%">
                  <c:v>0.23440000000000003</c:v>
                </c:pt>
                <c:pt idx="6" formatCode="0%">
                  <c:v>0.14980000000000002</c:v>
                </c:pt>
                <c:pt idx="7" formatCode="0%">
                  <c:v>0.17809999999999998</c:v>
                </c:pt>
                <c:pt idx="8" formatCode="0%">
                  <c:v>0.22690000000000002</c:v>
                </c:pt>
                <c:pt idx="9" formatCode="0%">
                  <c:v>0.21030000000000001</c:v>
                </c:pt>
                <c:pt idx="11" formatCode="0%">
                  <c:v>0.2155</c:v>
                </c:pt>
                <c:pt idx="12" formatCode="0%">
                  <c:v>0.18100000000000002</c:v>
                </c:pt>
                <c:pt idx="13" formatCode="0%">
                  <c:v>0.1439</c:v>
                </c:pt>
                <c:pt idx="15" formatCode="0%">
                  <c:v>0.2069</c:v>
                </c:pt>
                <c:pt idx="16" formatCode="0%">
                  <c:v>0.21239999999999998</c:v>
                </c:pt>
                <c:pt idx="17" formatCode="0%">
                  <c:v>0.1981</c:v>
                </c:pt>
                <c:pt idx="18" formatCode="0%">
                  <c:v>0.1489</c:v>
                </c:pt>
                <c:pt idx="19" formatCode="0%">
                  <c:v>0.10529999999999999</c:v>
                </c:pt>
                <c:pt idx="21" formatCode="0%">
                  <c:v>0.20300000000000001</c:v>
                </c:pt>
                <c:pt idx="22" formatCode="0%">
                  <c:v>0.17019999999999999</c:v>
                </c:pt>
                <c:pt idx="23" formatCode="0%">
                  <c:v>0.22789999999999999</c:v>
                </c:pt>
                <c:pt idx="24" formatCode="0%">
                  <c:v>0.19829999999999998</c:v>
                </c:pt>
                <c:pt idx="26" formatCode="0%">
                  <c:v>0.19210000000000002</c:v>
                </c:pt>
                <c:pt idx="27" formatCode="0%">
                  <c:v>0.19949999999999998</c:v>
                </c:pt>
                <c:pt idx="29" formatCode="0%">
                  <c:v>0.1996</c:v>
                </c:pt>
                <c:pt idx="30" formatCode="0%">
                  <c:v>0.19450000000000001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380-4DC8-AECD-02FD1F0C5779}"/>
            </c:ext>
          </c:extLst>
        </c:ser>
        <c:ser>
          <c:idx val="2"/>
          <c:order val="2"/>
          <c:tx>
            <c:strRef>
              <c:f>tables!$H$589</c:f>
              <c:strCache>
                <c:ptCount val="1"/>
                <c:pt idx="0">
                  <c:v>positivo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4.178272980501393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09-4051-8BCA-A59B67350E9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380-4DC8-AECD-02FD1F0C577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380-4DC8-AECD-02FD1F0C577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380-4DC8-AECD-02FD1F0C577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380-4DC8-AECD-02FD1F0C577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380-4DC8-AECD-02FD1F0C577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380-4DC8-AECD-02FD1F0C577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380-4DC8-AECD-02FD1F0C57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tables!$I$589:$AM$589</c:f>
              <c:numCache>
                <c:formatCode>General</c:formatCode>
                <c:ptCount val="31"/>
                <c:pt idx="0" formatCode="#,#00%">
                  <c:v>9.3000000000000013E-2</c:v>
                </c:pt>
                <c:pt idx="2" formatCode="0%">
                  <c:v>0.10400000000000001</c:v>
                </c:pt>
                <c:pt idx="3" formatCode="0%">
                  <c:v>4.4600000000000001E-2</c:v>
                </c:pt>
                <c:pt idx="5" formatCode="0%">
                  <c:v>6.25E-2</c:v>
                </c:pt>
                <c:pt idx="6" formatCode="0%">
                  <c:v>0.10099999999999999</c:v>
                </c:pt>
                <c:pt idx="7" formatCode="0%">
                  <c:v>9.74E-2</c:v>
                </c:pt>
                <c:pt idx="8" formatCode="0%">
                  <c:v>0.10640000000000001</c:v>
                </c:pt>
                <c:pt idx="9" formatCode="0%">
                  <c:v>7.690000000000001E-2</c:v>
                </c:pt>
                <c:pt idx="11" formatCode="0%">
                  <c:v>8.1699999999999995E-2</c:v>
                </c:pt>
                <c:pt idx="12" formatCode="0%">
                  <c:v>9.0500000000000011E-2</c:v>
                </c:pt>
                <c:pt idx="13" formatCode="0%">
                  <c:v>0.1328</c:v>
                </c:pt>
                <c:pt idx="15" formatCode="0%">
                  <c:v>6.0299999999999999E-2</c:v>
                </c:pt>
                <c:pt idx="16" formatCode="0%">
                  <c:v>8.6199999999999999E-2</c:v>
                </c:pt>
                <c:pt idx="17" formatCode="0%">
                  <c:v>9.4299999999999995E-2</c:v>
                </c:pt>
                <c:pt idx="18" formatCode="0%">
                  <c:v>7.4499999999999997E-2</c:v>
                </c:pt>
                <c:pt idx="19" formatCode="0%">
                  <c:v>0.1429</c:v>
                </c:pt>
                <c:pt idx="21" formatCode="0%">
                  <c:v>9.5100000000000004E-2</c:v>
                </c:pt>
                <c:pt idx="22" formatCode="0%">
                  <c:v>0.1</c:v>
                </c:pt>
                <c:pt idx="23" formatCode="0%">
                  <c:v>9.1899999999999996E-2</c:v>
                </c:pt>
                <c:pt idx="24" formatCode="0%">
                  <c:v>7.5899999999999995E-2</c:v>
                </c:pt>
                <c:pt idx="26" formatCode="0%">
                  <c:v>7.7800000000000008E-2</c:v>
                </c:pt>
                <c:pt idx="27" formatCode="0%">
                  <c:v>0.10460000000000001</c:v>
                </c:pt>
                <c:pt idx="29" formatCode="0%">
                  <c:v>7.980000000000001E-2</c:v>
                </c:pt>
                <c:pt idx="30" formatCode="0%">
                  <c:v>9.9900000000000003E-2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380-4DC8-AECD-02FD1F0C5779}"/>
            </c:ext>
          </c:extLst>
        </c:ser>
        <c:ser>
          <c:idx val="3"/>
          <c:order val="3"/>
          <c:tx>
            <c:strRef>
              <c:f>tables!$H$590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380-4DC8-AECD-02FD1F0C577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380-4DC8-AECD-02FD1F0C577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380-4DC8-AECD-02FD1F0C577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380-4DC8-AECD-02FD1F0C577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380-4DC8-AECD-02FD1F0C577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380-4DC8-AECD-02FD1F0C577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380-4DC8-AECD-02FD1F0C577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380-4DC8-AECD-02FD1F0C577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380-4DC8-AECD-02FD1F0C577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380-4DC8-AECD-02FD1F0C577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380-4DC8-AECD-02FD1F0C5779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380-4DC8-AECD-02FD1F0C5779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380-4DC8-AECD-02FD1F0C577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380-4DC8-AECD-02FD1F0C577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380-4DC8-AECD-02FD1F0C577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2380-4DC8-AECD-02FD1F0C5779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2380-4DC8-AECD-02FD1F0C5779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380-4DC8-AECD-02FD1F0C5779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380-4DC8-AECD-02FD1F0C577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380-4DC8-AECD-02FD1F0C5779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380-4DC8-AECD-02FD1F0C5779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380-4DC8-AECD-02FD1F0C5779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380-4DC8-AECD-02FD1F0C577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2380-4DC8-AECD-02FD1F0C577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2380-4DC8-AECD-02FD1F0C5779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2380-4DC8-AECD-02FD1F0C5779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2380-4DC8-AECD-02FD1F0C577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2380-4DC8-AECD-02FD1F0C5779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2380-4DC8-AECD-02FD1F0C5779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2380-4DC8-AECD-02FD1F0C577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tables!$I$590:$AM$590</c:f>
              <c:numCache>
                <c:formatCode>General</c:formatCode>
                <c:ptCount val="31"/>
                <c:pt idx="0" formatCode="#,#00%">
                  <c:v>1.52E-2</c:v>
                </c:pt>
                <c:pt idx="2" formatCode="0%">
                  <c:v>1.2699999999999999E-2</c:v>
                </c:pt>
                <c:pt idx="3" formatCode="0%">
                  <c:v>2.6000000000000002E-2</c:v>
                </c:pt>
                <c:pt idx="5" formatCode="0%">
                  <c:v>1.5600000000000001E-2</c:v>
                </c:pt>
                <c:pt idx="6" formatCode="0%">
                  <c:v>3.1400000000000004E-2</c:v>
                </c:pt>
                <c:pt idx="7" formatCode="0%">
                  <c:v>9.4999999999999998E-3</c:v>
                </c:pt>
                <c:pt idx="8" formatCode="0%">
                  <c:v>8.3999999999999995E-3</c:v>
                </c:pt>
                <c:pt idx="9" formatCode="0%">
                  <c:v>1.54E-2</c:v>
                </c:pt>
                <c:pt idx="11" formatCode="0%">
                  <c:v>1.38E-2</c:v>
                </c:pt>
                <c:pt idx="12" formatCode="0%">
                  <c:v>1.72E-2</c:v>
                </c:pt>
                <c:pt idx="13" formatCode="0%">
                  <c:v>1.8500000000000003E-2</c:v>
                </c:pt>
                <c:pt idx="15" formatCode="0%">
                  <c:v>1.72E-2</c:v>
                </c:pt>
                <c:pt idx="16" formatCode="0%">
                  <c:v>1.4199999999999999E-2</c:v>
                </c:pt>
                <c:pt idx="17" formatCode="0%">
                  <c:v>9.3999999999999986E-3</c:v>
                </c:pt>
                <c:pt idx="18" formatCode="0%">
                  <c:v>2.1299999999999999E-2</c:v>
                </c:pt>
                <c:pt idx="19" formatCode="0%">
                  <c:v>2.2599999999999999E-2</c:v>
                </c:pt>
                <c:pt idx="21" formatCode="0%">
                  <c:v>6.3E-3</c:v>
                </c:pt>
                <c:pt idx="22" formatCode="0%">
                  <c:v>2.3399999999999997E-2</c:v>
                </c:pt>
                <c:pt idx="23" formatCode="0%">
                  <c:v>2.2099999999999998E-2</c:v>
                </c:pt>
                <c:pt idx="24" formatCode="0%">
                  <c:v>8.3999999999999995E-3</c:v>
                </c:pt>
                <c:pt idx="26" formatCode="0%">
                  <c:v>1.5900000000000001E-2</c:v>
                </c:pt>
                <c:pt idx="27" formatCode="0%">
                  <c:v>1.46E-2</c:v>
                </c:pt>
                <c:pt idx="29" formatCode="0%">
                  <c:v>1.6E-2</c:v>
                </c:pt>
                <c:pt idx="30" formatCode="0%">
                  <c:v>1.47E-2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2380-4DC8-AECD-02FD1F0C57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9275088"/>
        <c:axId val="359276264"/>
      </c:barChart>
      <c:catAx>
        <c:axId val="35927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9276264"/>
        <c:crosses val="autoZero"/>
        <c:auto val="1"/>
        <c:lblAlgn val="ctr"/>
        <c:lblOffset val="100"/>
        <c:noMultiLvlLbl val="0"/>
      </c:catAx>
      <c:valAx>
        <c:axId val="35927626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927508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economia europea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tables!$D$592</c:f>
              <c:strCache>
                <c:ptCount val="1"/>
                <c:pt idx="0">
                  <c:v>economia europea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C000"/>
                  </a:gs>
                  <a:gs pos="0">
                    <a:srgbClr val="FF0000"/>
                  </a:gs>
                </a:gsLst>
                <a:lin ang="135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9F3C-43A0-A1DE-C4C9A398CB8B}"/>
              </c:ext>
            </c:extLst>
          </c:dPt>
          <c:dPt>
            <c:idx val="1"/>
            <c:bubble3D val="0"/>
            <c:spPr>
              <a:solidFill>
                <a:srgbClr val="B8DEE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9F3C-43A0-A1DE-C4C9A398CB8B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9F3C-43A0-A1DE-C4C9A398CB8B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9F3C-43A0-A1DE-C4C9A398CB8B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9F3C-43A0-A1DE-C4C9A398CB8B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9F3C-43A0-A1DE-C4C9A398CB8B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9F3C-43A0-A1DE-C4C9A398CB8B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9F3C-43A0-A1DE-C4C9A398CB8B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9F3C-43A0-A1DE-C4C9A398CB8B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9F3C-43A0-A1DE-C4C9A398CB8B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9F3C-43A0-A1DE-C4C9A398CB8B}"/>
              </c:ext>
            </c:extLst>
          </c:dPt>
          <c:dLbls>
            <c:dLbl>
              <c:idx val="3"/>
              <c:layout>
                <c:manualLayout>
                  <c:x val="2.6097591735573442E-2"/>
                  <c:y val="2.853668520792699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3C-43A0-A1DE-C4C9A398CB8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tables!$F$592:$F$595</c:f>
              <c:strCache>
                <c:ptCount val="4"/>
                <c:pt idx="0">
                  <c:v>negativo</c:v>
                </c:pt>
                <c:pt idx="1">
                  <c:v>neutro/stabile</c:v>
                </c:pt>
                <c:pt idx="2">
                  <c:v>positivo</c:v>
                </c:pt>
                <c:pt idx="3">
                  <c:v>non so</c:v>
                </c:pt>
              </c:strCache>
            </c:strRef>
          </c:cat>
          <c:val>
            <c:numRef>
              <c:f>tables!$G$592:$G$595</c:f>
              <c:numCache>
                <c:formatCode>#,#00%</c:formatCode>
                <c:ptCount val="4"/>
                <c:pt idx="0">
                  <c:v>0.76719999999999999</c:v>
                </c:pt>
                <c:pt idx="1">
                  <c:v>0.15909999999999999</c:v>
                </c:pt>
                <c:pt idx="2">
                  <c:v>5.9900000000000002E-2</c:v>
                </c:pt>
                <c:pt idx="3">
                  <c:v>1.38E-2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9F3C-43A0-A1DE-C4C9A398CB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economia europea</a:t>
            </a:r>
          </a:p>
        </c:rich>
      </c:tx>
      <c:layout>
        <c:manualLayout>
          <c:xMode val="edge"/>
          <c:yMode val="edge"/>
          <c:x val="0.41804739431693655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tables!$H$592</c:f>
              <c:strCache>
                <c:ptCount val="1"/>
                <c:pt idx="0">
                  <c:v>negativo</c:v>
                </c:pt>
              </c:strCache>
            </c:strRef>
          </c:tx>
          <c:spPr>
            <a:gradFill flip="none" rotWithShape="1">
              <a:gsLst>
                <a:gs pos="100000">
                  <a:srgbClr val="FFC000"/>
                </a:gs>
                <a:gs pos="0">
                  <a:srgbClr val="FF00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5.571030640668523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599-45AC-BFB2-C08BE6A5A89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8F-4923-9E51-B4B20753596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8F-4923-9E51-B4B20753596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8F-4923-9E51-B4B20753596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8F-4923-9E51-B4B20753596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8F-4923-9E51-B4B20753596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8F-4923-9E51-B4B20753596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8F-4923-9E51-B4B20753596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tables!$I$592:$AM$592</c:f>
              <c:numCache>
                <c:formatCode>General</c:formatCode>
                <c:ptCount val="31"/>
                <c:pt idx="0" formatCode="#,#00%">
                  <c:v>0.76719999999999999</c:v>
                </c:pt>
                <c:pt idx="2" formatCode="0%">
                  <c:v>0.76080000000000003</c:v>
                </c:pt>
                <c:pt idx="3" formatCode="0%">
                  <c:v>0.79549999999999998</c:v>
                </c:pt>
                <c:pt idx="5" formatCode="0%">
                  <c:v>0.80209999999999992</c:v>
                </c:pt>
                <c:pt idx="6" formatCode="0%">
                  <c:v>0.79090000000000005</c:v>
                </c:pt>
                <c:pt idx="7" formatCode="0%">
                  <c:v>0.76719999999999999</c:v>
                </c:pt>
                <c:pt idx="8" formatCode="0%">
                  <c:v>0.72829999999999995</c:v>
                </c:pt>
                <c:pt idx="9" formatCode="0%">
                  <c:v>0.76919999999999999</c:v>
                </c:pt>
                <c:pt idx="11" formatCode="0%">
                  <c:v>0.76859999999999995</c:v>
                </c:pt>
                <c:pt idx="12" formatCode="0%">
                  <c:v>0.76290000000000002</c:v>
                </c:pt>
                <c:pt idx="13" formatCode="0%">
                  <c:v>0.76379999999999992</c:v>
                </c:pt>
                <c:pt idx="15" formatCode="0%">
                  <c:v>0.76719999999999999</c:v>
                </c:pt>
                <c:pt idx="16" formatCode="0%">
                  <c:v>0.76829999999999998</c:v>
                </c:pt>
                <c:pt idx="17" formatCode="0%">
                  <c:v>0.72640000000000005</c:v>
                </c:pt>
                <c:pt idx="18" formatCode="0%">
                  <c:v>0.78720000000000001</c:v>
                </c:pt>
                <c:pt idx="19" formatCode="0%">
                  <c:v>0.75939999999999996</c:v>
                </c:pt>
                <c:pt idx="21" formatCode="0%">
                  <c:v>0.77170000000000005</c:v>
                </c:pt>
                <c:pt idx="22" formatCode="0%">
                  <c:v>0.77659999999999996</c:v>
                </c:pt>
                <c:pt idx="23" formatCode="0%">
                  <c:v>0.72060000000000002</c:v>
                </c:pt>
                <c:pt idx="24" formatCode="0%">
                  <c:v>0.79319999999999991</c:v>
                </c:pt>
                <c:pt idx="26" formatCode="0%">
                  <c:v>0.78249999999999997</c:v>
                </c:pt>
                <c:pt idx="27" formatCode="0%">
                  <c:v>0.75549999999999995</c:v>
                </c:pt>
                <c:pt idx="29" formatCode="0%">
                  <c:v>0.77839999999999998</c:v>
                </c:pt>
                <c:pt idx="30" formatCode="0%">
                  <c:v>0.76129999999999998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C8F-4923-9E51-B4B207535963}"/>
            </c:ext>
          </c:extLst>
        </c:ser>
        <c:ser>
          <c:idx val="1"/>
          <c:order val="1"/>
          <c:tx>
            <c:strRef>
              <c:f>tables!$H$593</c:f>
              <c:strCache>
                <c:ptCount val="1"/>
                <c:pt idx="0">
                  <c:v>neutro/stabile</c:v>
                </c:pt>
              </c:strCache>
            </c:strRef>
          </c:tx>
          <c:spPr>
            <a:solidFill>
              <a:srgbClr val="B8DEE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599-45AC-BFB2-C08BE6A5A89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8F-4923-9E51-B4B20753596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8F-4923-9E51-B4B20753596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8F-4923-9E51-B4B20753596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8F-4923-9E51-B4B20753596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C8F-4923-9E51-B4B20753596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C8F-4923-9E51-B4B20753596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C8F-4923-9E51-B4B20753596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tables!$I$593:$AM$593</c:f>
              <c:numCache>
                <c:formatCode>General</c:formatCode>
                <c:ptCount val="31"/>
                <c:pt idx="0" formatCode="#,#00%">
                  <c:v>0.15909999999999999</c:v>
                </c:pt>
                <c:pt idx="2" formatCode="0%">
                  <c:v>0.16059999999999999</c:v>
                </c:pt>
                <c:pt idx="3" formatCode="0%">
                  <c:v>0.15240000000000001</c:v>
                </c:pt>
                <c:pt idx="5" formatCode="0%">
                  <c:v>0.14580000000000001</c:v>
                </c:pt>
                <c:pt idx="6" formatCode="0%">
                  <c:v>0.122</c:v>
                </c:pt>
                <c:pt idx="7" formatCode="0%">
                  <c:v>0.15439999999999998</c:v>
                </c:pt>
                <c:pt idx="8" formatCode="0%">
                  <c:v>0.19329999999999997</c:v>
                </c:pt>
                <c:pt idx="9" formatCode="0%">
                  <c:v>0.1744</c:v>
                </c:pt>
                <c:pt idx="11" formatCode="0%">
                  <c:v>0.16769999999999999</c:v>
                </c:pt>
                <c:pt idx="12" formatCode="0%">
                  <c:v>0.18530000000000002</c:v>
                </c:pt>
                <c:pt idx="13" formatCode="0%">
                  <c:v>0.11070000000000001</c:v>
                </c:pt>
                <c:pt idx="15" formatCode="0%">
                  <c:v>0.1638</c:v>
                </c:pt>
                <c:pt idx="16" formatCode="0%">
                  <c:v>0.16600000000000001</c:v>
                </c:pt>
                <c:pt idx="17" formatCode="0%">
                  <c:v>0.20749999999999999</c:v>
                </c:pt>
                <c:pt idx="18" formatCode="0%">
                  <c:v>0.17019999999999999</c:v>
                </c:pt>
                <c:pt idx="19" formatCode="0%">
                  <c:v>0.1128</c:v>
                </c:pt>
                <c:pt idx="21" formatCode="0%">
                  <c:v>0.16070000000000001</c:v>
                </c:pt>
                <c:pt idx="22" formatCode="0%">
                  <c:v>0.14679999999999999</c:v>
                </c:pt>
                <c:pt idx="23" formatCode="0%">
                  <c:v>0.19489999999999999</c:v>
                </c:pt>
                <c:pt idx="24" formatCode="0%">
                  <c:v>0.13919999999999999</c:v>
                </c:pt>
                <c:pt idx="26" formatCode="0%">
                  <c:v>0.15079999999999999</c:v>
                </c:pt>
                <c:pt idx="27" formatCode="0%">
                  <c:v>0.16550000000000001</c:v>
                </c:pt>
                <c:pt idx="29" formatCode="0%">
                  <c:v>0.1537</c:v>
                </c:pt>
                <c:pt idx="30" formatCode="0%">
                  <c:v>0.16190000000000002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C8F-4923-9E51-B4B207535963}"/>
            </c:ext>
          </c:extLst>
        </c:ser>
        <c:ser>
          <c:idx val="2"/>
          <c:order val="2"/>
          <c:tx>
            <c:strRef>
              <c:f>tables!$H$594</c:f>
              <c:strCache>
                <c:ptCount val="1"/>
                <c:pt idx="0">
                  <c:v>positivo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599-45AC-BFB2-C08BE6A5A89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C8F-4923-9E51-B4B20753596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C8F-4923-9E51-B4B20753596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C8F-4923-9E51-B4B20753596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C8F-4923-9E51-B4B20753596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C8F-4923-9E51-B4B20753596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C8F-4923-9E51-B4B20753596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C8F-4923-9E51-B4B207535963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C8F-4923-9E51-B4B207535963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C8F-4923-9E51-B4B20753596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tables!$I$594:$AM$594</c:f>
              <c:numCache>
                <c:formatCode>General</c:formatCode>
                <c:ptCount val="31"/>
                <c:pt idx="0" formatCode="#,#00%">
                  <c:v>5.9900000000000002E-2</c:v>
                </c:pt>
                <c:pt idx="2" formatCode="0%">
                  <c:v>6.7599999999999993E-2</c:v>
                </c:pt>
                <c:pt idx="3" formatCode="0%">
                  <c:v>2.6000000000000002E-2</c:v>
                </c:pt>
                <c:pt idx="5" formatCode="0%">
                  <c:v>3.6499999999999998E-2</c:v>
                </c:pt>
                <c:pt idx="6" formatCode="0%">
                  <c:v>5.9200000000000003E-2</c:v>
                </c:pt>
                <c:pt idx="7" formatCode="0%">
                  <c:v>7.3599999999999999E-2</c:v>
                </c:pt>
                <c:pt idx="8" formatCode="0%">
                  <c:v>7.0000000000000007E-2</c:v>
                </c:pt>
                <c:pt idx="9" formatCode="0%">
                  <c:v>3.5900000000000001E-2</c:v>
                </c:pt>
                <c:pt idx="11" formatCode="0%">
                  <c:v>5.0999999999999997E-2</c:v>
                </c:pt>
                <c:pt idx="12" formatCode="0%">
                  <c:v>3.4500000000000003E-2</c:v>
                </c:pt>
                <c:pt idx="13" formatCode="0%">
                  <c:v>0.11070000000000001</c:v>
                </c:pt>
                <c:pt idx="15" formatCode="0%">
                  <c:v>5.1699999999999996E-2</c:v>
                </c:pt>
                <c:pt idx="16" formatCode="0%">
                  <c:v>5.28E-2</c:v>
                </c:pt>
                <c:pt idx="17" formatCode="0%">
                  <c:v>5.6600000000000004E-2</c:v>
                </c:pt>
                <c:pt idx="18" formatCode="0%">
                  <c:v>2.1299999999999999E-2</c:v>
                </c:pt>
                <c:pt idx="19" formatCode="0%">
                  <c:v>0.12029999999999999</c:v>
                </c:pt>
                <c:pt idx="21" formatCode="0%">
                  <c:v>6.3399999999999998E-2</c:v>
                </c:pt>
                <c:pt idx="22" formatCode="0%">
                  <c:v>5.5300000000000002E-2</c:v>
                </c:pt>
                <c:pt idx="23" formatCode="0%">
                  <c:v>6.6199999999999995E-2</c:v>
                </c:pt>
                <c:pt idx="24" formatCode="0%">
                  <c:v>5.4900000000000004E-2</c:v>
                </c:pt>
                <c:pt idx="26" formatCode="0%">
                  <c:v>5.2400000000000002E-2</c:v>
                </c:pt>
                <c:pt idx="27" formatCode="0%">
                  <c:v>6.5700000000000008E-2</c:v>
                </c:pt>
                <c:pt idx="29" formatCode="0%">
                  <c:v>5.3899999999999997E-2</c:v>
                </c:pt>
                <c:pt idx="30" formatCode="0%">
                  <c:v>6.3099999999999989E-2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3C8F-4923-9E51-B4B207535963}"/>
            </c:ext>
          </c:extLst>
        </c:ser>
        <c:ser>
          <c:idx val="3"/>
          <c:order val="3"/>
          <c:tx>
            <c:strRef>
              <c:f>tables!$H$595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tables!$I$595:$AM$595</c:f>
              <c:numCache>
                <c:formatCode>General</c:formatCode>
                <c:ptCount val="31"/>
                <c:pt idx="0" formatCode="#,#00%">
                  <c:v>1.38E-2</c:v>
                </c:pt>
                <c:pt idx="2" formatCode="0%">
                  <c:v>1.1000000000000001E-2</c:v>
                </c:pt>
                <c:pt idx="3" formatCode="0%">
                  <c:v>2.6000000000000002E-2</c:v>
                </c:pt>
                <c:pt idx="5" formatCode="0%">
                  <c:v>1.5600000000000001E-2</c:v>
                </c:pt>
                <c:pt idx="6" formatCode="0%">
                  <c:v>2.7900000000000001E-2</c:v>
                </c:pt>
                <c:pt idx="7" formatCode="0%">
                  <c:v>4.7999999999999996E-3</c:v>
                </c:pt>
                <c:pt idx="8" formatCode="0%">
                  <c:v>8.3999999999999995E-3</c:v>
                </c:pt>
                <c:pt idx="9" formatCode="0%">
                  <c:v>2.0499999999999997E-2</c:v>
                </c:pt>
                <c:pt idx="11" formatCode="0%">
                  <c:v>1.2699999999999999E-2</c:v>
                </c:pt>
                <c:pt idx="12" formatCode="0%">
                  <c:v>1.72E-2</c:v>
                </c:pt>
                <c:pt idx="13" formatCode="0%">
                  <c:v>1.4800000000000001E-2</c:v>
                </c:pt>
                <c:pt idx="15" formatCode="0%">
                  <c:v>1.72E-2</c:v>
                </c:pt>
                <c:pt idx="16" formatCode="0%">
                  <c:v>1.29E-2</c:v>
                </c:pt>
                <c:pt idx="17" formatCode="0%">
                  <c:v>9.3999999999999986E-3</c:v>
                </c:pt>
                <c:pt idx="18" formatCode="0%">
                  <c:v>2.1299999999999999E-2</c:v>
                </c:pt>
                <c:pt idx="19" formatCode="0%">
                  <c:v>7.4999999999999997E-3</c:v>
                </c:pt>
                <c:pt idx="21" formatCode="0%">
                  <c:v>4.1999999999999997E-3</c:v>
                </c:pt>
                <c:pt idx="22" formatCode="0%">
                  <c:v>2.1299999999999999E-2</c:v>
                </c:pt>
                <c:pt idx="23" formatCode="0%">
                  <c:v>1.84E-2</c:v>
                </c:pt>
                <c:pt idx="24" formatCode="0%">
                  <c:v>1.2699999999999999E-2</c:v>
                </c:pt>
                <c:pt idx="26" formatCode="0%">
                  <c:v>1.43E-2</c:v>
                </c:pt>
                <c:pt idx="27" formatCode="0%">
                  <c:v>1.34E-2</c:v>
                </c:pt>
                <c:pt idx="29" formatCode="0%">
                  <c:v>1.3999999999999999E-2</c:v>
                </c:pt>
                <c:pt idx="30" formatCode="0%">
                  <c:v>1.37E-2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C8F-4923-9E51-B4B20753596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9274304"/>
        <c:axId val="359289984"/>
      </c:barChart>
      <c:catAx>
        <c:axId val="35927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9289984"/>
        <c:crosses val="autoZero"/>
        <c:auto val="1"/>
        <c:lblAlgn val="ctr"/>
        <c:lblOffset val="100"/>
        <c:noMultiLvlLbl val="0"/>
      </c:catAx>
      <c:valAx>
        <c:axId val="35928998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927430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economia italiana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tables!$D$597</c:f>
              <c:strCache>
                <c:ptCount val="1"/>
                <c:pt idx="0">
                  <c:v>economia italiana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C000"/>
                  </a:gs>
                  <a:gs pos="0">
                    <a:srgbClr val="FF0000"/>
                  </a:gs>
                </a:gsLst>
                <a:lin ang="135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8EA6-44E2-A888-0DA5B2D92887}"/>
              </c:ext>
            </c:extLst>
          </c:dPt>
          <c:dPt>
            <c:idx val="1"/>
            <c:bubble3D val="0"/>
            <c:spPr>
              <a:solidFill>
                <a:srgbClr val="B8DEE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8EA6-44E2-A888-0DA5B2D92887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8EA6-44E2-A888-0DA5B2D92887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8EA6-44E2-A888-0DA5B2D92887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8EA6-44E2-A888-0DA5B2D92887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8EA6-44E2-A888-0DA5B2D92887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8EA6-44E2-A888-0DA5B2D92887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8EA6-44E2-A888-0DA5B2D92887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8EA6-44E2-A888-0DA5B2D92887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8EA6-44E2-A888-0DA5B2D92887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8EA6-44E2-A888-0DA5B2D92887}"/>
              </c:ext>
            </c:extLst>
          </c:dPt>
          <c:dLbls>
            <c:dLbl>
              <c:idx val="1"/>
              <c:layout>
                <c:manualLayout>
                  <c:x val="-2.7855153203342618E-2"/>
                  <c:y val="5.50458715596330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A6-44E2-A888-0DA5B2D92887}"/>
                </c:ext>
              </c:extLst>
            </c:dLbl>
            <c:dLbl>
              <c:idx val="3"/>
              <c:layout>
                <c:manualLayout>
                  <c:x val="5.2548691685127102E-2"/>
                  <c:y val="5.6009053914132291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EA6-44E2-A888-0DA5B2D9288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tables!$F$597:$F$600</c:f>
              <c:strCache>
                <c:ptCount val="4"/>
                <c:pt idx="0">
                  <c:v>negativo</c:v>
                </c:pt>
                <c:pt idx="1">
                  <c:v>neutro/stabile</c:v>
                </c:pt>
                <c:pt idx="2">
                  <c:v>positivo</c:v>
                </c:pt>
                <c:pt idx="3">
                  <c:v>non so</c:v>
                </c:pt>
              </c:strCache>
            </c:strRef>
          </c:cat>
          <c:val>
            <c:numRef>
              <c:f>tables!$G$597:$G$600</c:f>
              <c:numCache>
                <c:formatCode>#,#00%</c:formatCode>
                <c:ptCount val="4"/>
                <c:pt idx="0">
                  <c:v>0.85400000000000009</c:v>
                </c:pt>
                <c:pt idx="1">
                  <c:v>9.0899999999999995E-2</c:v>
                </c:pt>
                <c:pt idx="2">
                  <c:v>4.5499999999999999E-2</c:v>
                </c:pt>
                <c:pt idx="3">
                  <c:v>9.5999999999999992E-3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EA6-44E2-A888-0DA5B2D928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economia italiana</a:t>
            </a:r>
          </a:p>
        </c:rich>
      </c:tx>
      <c:layout>
        <c:manualLayout>
          <c:xMode val="edge"/>
          <c:yMode val="edge"/>
          <c:x val="0.41952549645362175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tables!$H$597</c:f>
              <c:strCache>
                <c:ptCount val="1"/>
                <c:pt idx="0">
                  <c:v>negativo</c:v>
                </c:pt>
              </c:strCache>
            </c:strRef>
          </c:tx>
          <c:spPr>
            <a:gradFill flip="none" rotWithShape="1">
              <a:gsLst>
                <a:gs pos="100000">
                  <a:srgbClr val="FFC000"/>
                </a:gs>
                <a:gs pos="0">
                  <a:srgbClr val="FF00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6.9637883008356483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14-4A67-A1B4-565E59ACBD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29-4781-9D04-8AF7B38868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29-4781-9D04-8AF7B388681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29-4781-9D04-8AF7B388681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29-4781-9D04-8AF7B388681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29-4781-9D04-8AF7B388681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29-4781-9D04-8AF7B388681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29-4781-9D04-8AF7B388681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tables!$I$597:$AM$597</c:f>
              <c:numCache>
                <c:formatCode>General</c:formatCode>
                <c:ptCount val="31"/>
                <c:pt idx="0" formatCode="#,#00%">
                  <c:v>0.85400000000000009</c:v>
                </c:pt>
                <c:pt idx="2" formatCode="0%">
                  <c:v>0.84450000000000003</c:v>
                </c:pt>
                <c:pt idx="3" formatCode="0%">
                  <c:v>0.89590000000000003</c:v>
                </c:pt>
                <c:pt idx="5" formatCode="0%">
                  <c:v>0.875</c:v>
                </c:pt>
                <c:pt idx="6" formatCode="0%">
                  <c:v>0.86409999999999998</c:v>
                </c:pt>
                <c:pt idx="7" formatCode="0%">
                  <c:v>0.8599</c:v>
                </c:pt>
                <c:pt idx="8" formatCode="0%">
                  <c:v>0.83189999999999997</c:v>
                </c:pt>
                <c:pt idx="9" formatCode="0%">
                  <c:v>0.84620000000000006</c:v>
                </c:pt>
                <c:pt idx="11" formatCode="0%">
                  <c:v>0.85670000000000002</c:v>
                </c:pt>
                <c:pt idx="12" formatCode="0%">
                  <c:v>0.875</c:v>
                </c:pt>
                <c:pt idx="13" formatCode="0%">
                  <c:v>0.8266</c:v>
                </c:pt>
                <c:pt idx="15" formatCode="0%">
                  <c:v>0.83620000000000005</c:v>
                </c:pt>
                <c:pt idx="16" formatCode="0%">
                  <c:v>0.85840000000000005</c:v>
                </c:pt>
                <c:pt idx="17" formatCode="0%">
                  <c:v>0.85849999999999993</c:v>
                </c:pt>
                <c:pt idx="18" formatCode="0%">
                  <c:v>0.88300000000000001</c:v>
                </c:pt>
                <c:pt idx="19" formatCode="0%">
                  <c:v>0.84959999999999991</c:v>
                </c:pt>
                <c:pt idx="21" formatCode="0%">
                  <c:v>0.85620000000000007</c:v>
                </c:pt>
                <c:pt idx="22" formatCode="0%">
                  <c:v>0.84040000000000004</c:v>
                </c:pt>
                <c:pt idx="23" formatCode="0%">
                  <c:v>0.875</c:v>
                </c:pt>
                <c:pt idx="24" formatCode="0%">
                  <c:v>0.85230000000000006</c:v>
                </c:pt>
                <c:pt idx="26" formatCode="0%">
                  <c:v>0.86670000000000003</c:v>
                </c:pt>
                <c:pt idx="27" formatCode="0%">
                  <c:v>0.84430000000000005</c:v>
                </c:pt>
                <c:pt idx="29" formatCode="0%">
                  <c:v>0.86829999999999996</c:v>
                </c:pt>
                <c:pt idx="30" formatCode="0%">
                  <c:v>0.84650000000000003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29-4781-9D04-8AF7B388681E}"/>
            </c:ext>
          </c:extLst>
        </c:ser>
        <c:ser>
          <c:idx val="1"/>
          <c:order val="1"/>
          <c:tx>
            <c:strRef>
              <c:f>tables!$H$598</c:f>
              <c:strCache>
                <c:ptCount val="1"/>
                <c:pt idx="0">
                  <c:v>neutro/stabile</c:v>
                </c:pt>
              </c:strCache>
            </c:strRef>
          </c:tx>
          <c:spPr>
            <a:solidFill>
              <a:srgbClr val="B8DEE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F14-4A67-A1B4-565E59ACBD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29-4781-9D04-8AF7B38868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29-4781-9D04-8AF7B388681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829-4781-9D04-8AF7B388681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29-4781-9D04-8AF7B388681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829-4781-9D04-8AF7B388681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29-4781-9D04-8AF7B388681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829-4781-9D04-8AF7B388681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tables!$I$598:$AM$598</c:f>
              <c:numCache>
                <c:formatCode>General</c:formatCode>
                <c:ptCount val="31"/>
                <c:pt idx="0" formatCode="#,#00%">
                  <c:v>9.0899999999999995E-2</c:v>
                </c:pt>
                <c:pt idx="2" formatCode="0%">
                  <c:v>9.8900000000000002E-2</c:v>
                </c:pt>
                <c:pt idx="3" formatCode="0%">
                  <c:v>5.5800000000000002E-2</c:v>
                </c:pt>
                <c:pt idx="5" formatCode="0%">
                  <c:v>7.8100000000000003E-2</c:v>
                </c:pt>
                <c:pt idx="6" formatCode="0%">
                  <c:v>6.9699999999999998E-2</c:v>
                </c:pt>
                <c:pt idx="7" formatCode="0%">
                  <c:v>8.5500000000000007E-2</c:v>
                </c:pt>
                <c:pt idx="8" formatCode="0%">
                  <c:v>0.11199999999999999</c:v>
                </c:pt>
                <c:pt idx="9" formatCode="0%">
                  <c:v>0.10769999999999999</c:v>
                </c:pt>
                <c:pt idx="11" formatCode="0%">
                  <c:v>9.4499999999999987E-2</c:v>
                </c:pt>
                <c:pt idx="12" formatCode="0%">
                  <c:v>8.6199999999999999E-2</c:v>
                </c:pt>
                <c:pt idx="13" formatCode="0%">
                  <c:v>8.4900000000000003E-2</c:v>
                </c:pt>
                <c:pt idx="15" formatCode="0%">
                  <c:v>0.1293</c:v>
                </c:pt>
                <c:pt idx="16" formatCode="0%">
                  <c:v>8.8800000000000004E-2</c:v>
                </c:pt>
                <c:pt idx="17" formatCode="0%">
                  <c:v>9.4299999999999995E-2</c:v>
                </c:pt>
                <c:pt idx="18" formatCode="0%">
                  <c:v>7.4499999999999997E-2</c:v>
                </c:pt>
                <c:pt idx="19" formatCode="0%">
                  <c:v>6.0199999999999997E-2</c:v>
                </c:pt>
                <c:pt idx="21" formatCode="0%">
                  <c:v>9.0899999999999995E-2</c:v>
                </c:pt>
                <c:pt idx="22" formatCode="0%">
                  <c:v>0.10210000000000001</c:v>
                </c:pt>
                <c:pt idx="23" formatCode="0%">
                  <c:v>6.9900000000000004E-2</c:v>
                </c:pt>
                <c:pt idx="24" formatCode="0%">
                  <c:v>9.2799999999999994E-2</c:v>
                </c:pt>
                <c:pt idx="26" formatCode="0%">
                  <c:v>8.5699999999999998E-2</c:v>
                </c:pt>
                <c:pt idx="27" formatCode="0%">
                  <c:v>9.4899999999999998E-2</c:v>
                </c:pt>
                <c:pt idx="29" formatCode="0%">
                  <c:v>8.5800000000000001E-2</c:v>
                </c:pt>
                <c:pt idx="30" formatCode="0%">
                  <c:v>9.3599999999999989E-2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829-4781-9D04-8AF7B388681E}"/>
            </c:ext>
          </c:extLst>
        </c:ser>
        <c:ser>
          <c:idx val="2"/>
          <c:order val="2"/>
          <c:tx>
            <c:strRef>
              <c:f>tables!$H$599</c:f>
              <c:strCache>
                <c:ptCount val="1"/>
                <c:pt idx="0">
                  <c:v>positivo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F14-4A67-A1B4-565E59ACBD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829-4781-9D04-8AF7B388681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829-4781-9D04-8AF7B38868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829-4781-9D04-8AF7B388681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829-4781-9D04-8AF7B388681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829-4781-9D04-8AF7B388681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829-4781-9D04-8AF7B388681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829-4781-9D04-8AF7B388681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829-4781-9D04-8AF7B388681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8829-4781-9D04-8AF7B388681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8829-4781-9D04-8AF7B388681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8829-4781-9D04-8AF7B388681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tables!$I$599:$AM$599</c:f>
              <c:numCache>
                <c:formatCode>General</c:formatCode>
                <c:ptCount val="31"/>
                <c:pt idx="0" formatCode="#,#00%">
                  <c:v>4.5499999999999999E-2</c:v>
                </c:pt>
                <c:pt idx="2" formatCode="0%">
                  <c:v>4.99E-2</c:v>
                </c:pt>
                <c:pt idx="3" formatCode="0%">
                  <c:v>2.6000000000000002E-2</c:v>
                </c:pt>
                <c:pt idx="5" formatCode="0%">
                  <c:v>3.1200000000000002E-2</c:v>
                </c:pt>
                <c:pt idx="6" formatCode="0%">
                  <c:v>4.8799999999999996E-2</c:v>
                </c:pt>
                <c:pt idx="7" formatCode="0%">
                  <c:v>5.2300000000000006E-2</c:v>
                </c:pt>
                <c:pt idx="8" formatCode="0%">
                  <c:v>4.7599999999999996E-2</c:v>
                </c:pt>
                <c:pt idx="9" formatCode="0%">
                  <c:v>3.5900000000000001E-2</c:v>
                </c:pt>
                <c:pt idx="11" formatCode="0%">
                  <c:v>3.9300000000000002E-2</c:v>
                </c:pt>
                <c:pt idx="12" formatCode="0%">
                  <c:v>2.5899999999999999E-2</c:v>
                </c:pt>
                <c:pt idx="13" formatCode="0%">
                  <c:v>8.1199999999999994E-2</c:v>
                </c:pt>
                <c:pt idx="15" formatCode="0%">
                  <c:v>2.5899999999999999E-2</c:v>
                </c:pt>
                <c:pt idx="16" formatCode="0%">
                  <c:v>4.2500000000000003E-2</c:v>
                </c:pt>
                <c:pt idx="17" formatCode="0%">
                  <c:v>3.7699999999999997E-2</c:v>
                </c:pt>
                <c:pt idx="18" formatCode="0%">
                  <c:v>2.1299999999999999E-2</c:v>
                </c:pt>
                <c:pt idx="19" formatCode="0%">
                  <c:v>8.2699999999999996E-2</c:v>
                </c:pt>
                <c:pt idx="21" formatCode="0%">
                  <c:v>5.0700000000000002E-2</c:v>
                </c:pt>
                <c:pt idx="22" formatCode="0%">
                  <c:v>4.2599999999999999E-2</c:v>
                </c:pt>
                <c:pt idx="23" formatCode="0%">
                  <c:v>4.0399999999999998E-2</c:v>
                </c:pt>
                <c:pt idx="24" formatCode="0%">
                  <c:v>4.6399999999999997E-2</c:v>
                </c:pt>
                <c:pt idx="26" formatCode="0%">
                  <c:v>4.1299999999999996E-2</c:v>
                </c:pt>
                <c:pt idx="27" formatCode="0%">
                  <c:v>4.87E-2</c:v>
                </c:pt>
                <c:pt idx="29" formatCode="0%">
                  <c:v>3.9900000000000005E-2</c:v>
                </c:pt>
                <c:pt idx="30" formatCode="0%">
                  <c:v>4.8399999999999999E-2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8829-4781-9D04-8AF7B388681E}"/>
            </c:ext>
          </c:extLst>
        </c:ser>
        <c:ser>
          <c:idx val="3"/>
          <c:order val="3"/>
          <c:tx>
            <c:strRef>
              <c:f>tables!$H$600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tables!$I$600:$AM$600</c:f>
              <c:numCache>
                <c:formatCode>General</c:formatCode>
                <c:ptCount val="31"/>
                <c:pt idx="0" formatCode="#,#00%">
                  <c:v>9.5999999999999992E-3</c:v>
                </c:pt>
                <c:pt idx="2" formatCode="0%">
                  <c:v>6.8000000000000005E-3</c:v>
                </c:pt>
                <c:pt idx="3" formatCode="0%">
                  <c:v>2.23E-2</c:v>
                </c:pt>
                <c:pt idx="5" formatCode="0%">
                  <c:v>1.5600000000000001E-2</c:v>
                </c:pt>
                <c:pt idx="6" formatCode="0%">
                  <c:v>1.7399999999999999E-2</c:v>
                </c:pt>
                <c:pt idx="7" formatCode="0%">
                  <c:v>2.3999999999999998E-3</c:v>
                </c:pt>
                <c:pt idx="8" formatCode="0%">
                  <c:v>8.3999999999999995E-3</c:v>
                </c:pt>
                <c:pt idx="9" formatCode="0%">
                  <c:v>1.03E-2</c:v>
                </c:pt>
                <c:pt idx="11" formatCode="0%">
                  <c:v>9.5999999999999992E-3</c:v>
                </c:pt>
                <c:pt idx="12" formatCode="0%">
                  <c:v>1.29E-2</c:v>
                </c:pt>
                <c:pt idx="13" formatCode="0%">
                  <c:v>7.4000000000000003E-3</c:v>
                </c:pt>
                <c:pt idx="15" formatCode="0%">
                  <c:v>8.6E-3</c:v>
                </c:pt>
                <c:pt idx="16" formatCode="0%">
                  <c:v>1.03E-2</c:v>
                </c:pt>
                <c:pt idx="17" formatCode="0%">
                  <c:v>9.3999999999999986E-3</c:v>
                </c:pt>
                <c:pt idx="18" formatCode="0%">
                  <c:v>2.1299999999999999E-2</c:v>
                </c:pt>
                <c:pt idx="19" formatCode="0%">
                  <c:v>7.4999999999999997E-3</c:v>
                </c:pt>
                <c:pt idx="21" formatCode="0%">
                  <c:v>2.0999999999999999E-3</c:v>
                </c:pt>
                <c:pt idx="22" formatCode="0%">
                  <c:v>1.49E-2</c:v>
                </c:pt>
                <c:pt idx="23" formatCode="0%">
                  <c:v>1.47E-2</c:v>
                </c:pt>
                <c:pt idx="24" formatCode="0%">
                  <c:v>8.3999999999999995E-3</c:v>
                </c:pt>
                <c:pt idx="26" formatCode="0%">
                  <c:v>6.3E-3</c:v>
                </c:pt>
                <c:pt idx="27" formatCode="0%">
                  <c:v>1.2199999999999999E-2</c:v>
                </c:pt>
                <c:pt idx="29" formatCode="0%">
                  <c:v>6.0000000000000001E-3</c:v>
                </c:pt>
                <c:pt idx="30" formatCode="0%">
                  <c:v>1.1599999999999999E-2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8829-4781-9D04-8AF7B38868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9284104"/>
        <c:axId val="359290376"/>
      </c:barChart>
      <c:catAx>
        <c:axId val="35928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9290376"/>
        <c:crosses val="autoZero"/>
        <c:auto val="1"/>
        <c:lblAlgn val="ctr"/>
        <c:lblOffset val="100"/>
        <c:noMultiLvlLbl val="0"/>
      </c:catAx>
      <c:valAx>
        <c:axId val="35929037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928410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tuo settore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tables!$D$602</c:f>
              <c:strCache>
                <c:ptCount val="1"/>
                <c:pt idx="0">
                  <c:v>tuo settore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C000"/>
                  </a:gs>
                  <a:gs pos="0">
                    <a:srgbClr val="FF0000"/>
                  </a:gs>
                </a:gsLst>
                <a:lin ang="135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06F7-45A7-8BF6-9FEF90EC4D24}"/>
              </c:ext>
            </c:extLst>
          </c:dPt>
          <c:dPt>
            <c:idx val="1"/>
            <c:bubble3D val="0"/>
            <c:spPr>
              <a:solidFill>
                <a:srgbClr val="B8DEE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06F7-45A7-8BF6-9FEF90EC4D24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06F7-45A7-8BF6-9FEF90EC4D24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06F7-45A7-8BF6-9FEF90EC4D24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06F7-45A7-8BF6-9FEF90EC4D24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06F7-45A7-8BF6-9FEF90EC4D24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06F7-45A7-8BF6-9FEF90EC4D24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06F7-45A7-8BF6-9FEF90EC4D24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06F7-45A7-8BF6-9FEF90EC4D24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06F7-45A7-8BF6-9FEF90EC4D24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06F7-45A7-8BF6-9FEF90EC4D24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F7-45A7-8BF6-9FEF90EC4D2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tables!$F$602:$F$605</c:f>
              <c:strCache>
                <c:ptCount val="4"/>
                <c:pt idx="0">
                  <c:v>negativo</c:v>
                </c:pt>
                <c:pt idx="1">
                  <c:v>neutro/stabile</c:v>
                </c:pt>
                <c:pt idx="2">
                  <c:v>positivo</c:v>
                </c:pt>
                <c:pt idx="3">
                  <c:v>non so</c:v>
                </c:pt>
              </c:strCache>
            </c:strRef>
          </c:cat>
          <c:val>
            <c:numRef>
              <c:f>tables!$G$602:$G$605</c:f>
              <c:numCache>
                <c:formatCode>#,#00%</c:formatCode>
                <c:ptCount val="4"/>
                <c:pt idx="0">
                  <c:v>0.52200000000000002</c:v>
                </c:pt>
                <c:pt idx="1">
                  <c:v>0.36909999999999998</c:v>
                </c:pt>
                <c:pt idx="2">
                  <c:v>0.1033</c:v>
                </c:pt>
                <c:pt idx="3">
                  <c:v>5.5000000000000005E-3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6F7-45A7-8BF6-9FEF90EC4D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tuo settore</a:t>
            </a:r>
          </a:p>
        </c:rich>
      </c:tx>
      <c:layout>
        <c:manualLayout>
          <c:xMode val="edge"/>
          <c:yMode val="edge"/>
          <c:x val="0.44859483847509773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tables!$H$602</c:f>
              <c:strCache>
                <c:ptCount val="1"/>
                <c:pt idx="0">
                  <c:v>negativo</c:v>
                </c:pt>
              </c:strCache>
            </c:strRef>
          </c:tx>
          <c:spPr>
            <a:gradFill flip="none" rotWithShape="1">
              <a:gsLst>
                <a:gs pos="100000">
                  <a:srgbClr val="FFC000"/>
                </a:gs>
                <a:gs pos="0">
                  <a:srgbClr val="FF00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5.5710306406685237E-3"/>
                  <c:y val="5.6064591888528414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B0-4EB9-A420-7C6130FE86D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72-4D95-AF2F-9AEA215D5AA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72-4D95-AF2F-9AEA215D5AA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72-4D95-AF2F-9AEA215D5AA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72-4D95-AF2F-9AEA215D5AA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72-4D95-AF2F-9AEA215D5AA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72-4D95-AF2F-9AEA215D5AA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72-4D95-AF2F-9AEA215D5AA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tables!$I$602:$AM$602</c:f>
              <c:numCache>
                <c:formatCode>General</c:formatCode>
                <c:ptCount val="31"/>
                <c:pt idx="0" formatCode="#,#00%">
                  <c:v>0.52200000000000002</c:v>
                </c:pt>
                <c:pt idx="2" formatCode="0%">
                  <c:v>0.51229999999999998</c:v>
                </c:pt>
                <c:pt idx="3" formatCode="0%">
                  <c:v>0.56509999999999994</c:v>
                </c:pt>
                <c:pt idx="5" formatCode="0%">
                  <c:v>0.53649999999999998</c:v>
                </c:pt>
                <c:pt idx="6" formatCode="0%">
                  <c:v>0.52959999999999996</c:v>
                </c:pt>
                <c:pt idx="7" formatCode="0%">
                  <c:v>0.54630000000000001</c:v>
                </c:pt>
                <c:pt idx="8" formatCode="0%">
                  <c:v>0.49859999999999999</c:v>
                </c:pt>
                <c:pt idx="9" formatCode="0%">
                  <c:v>0.48719999999999997</c:v>
                </c:pt>
                <c:pt idx="11" formatCode="0%">
                  <c:v>0.51800000000000002</c:v>
                </c:pt>
                <c:pt idx="12" formatCode="0%">
                  <c:v>0.4914</c:v>
                </c:pt>
                <c:pt idx="13" formatCode="0%">
                  <c:v>0.55720000000000003</c:v>
                </c:pt>
                <c:pt idx="15" formatCode="0%">
                  <c:v>0.52590000000000003</c:v>
                </c:pt>
                <c:pt idx="16" formatCode="0%">
                  <c:v>0.52770000000000006</c:v>
                </c:pt>
                <c:pt idx="17" formatCode="0%">
                  <c:v>0.5</c:v>
                </c:pt>
                <c:pt idx="18" formatCode="0%">
                  <c:v>0.47869999999999996</c:v>
                </c:pt>
                <c:pt idx="19" formatCode="0%">
                  <c:v>0.56389999999999996</c:v>
                </c:pt>
                <c:pt idx="21" formatCode="0%">
                  <c:v>0.53700000000000003</c:v>
                </c:pt>
                <c:pt idx="22" formatCode="0%">
                  <c:v>0.51280000000000003</c:v>
                </c:pt>
                <c:pt idx="23" formatCode="0%">
                  <c:v>0.52210000000000001</c:v>
                </c:pt>
                <c:pt idx="24" formatCode="0%">
                  <c:v>0.51049999999999995</c:v>
                </c:pt>
                <c:pt idx="26" formatCode="0%">
                  <c:v>0.53969999999999996</c:v>
                </c:pt>
                <c:pt idx="27" formatCode="0%">
                  <c:v>0.50850000000000006</c:v>
                </c:pt>
                <c:pt idx="29" formatCode="0%">
                  <c:v>0.52890000000000004</c:v>
                </c:pt>
                <c:pt idx="30" formatCode="0%">
                  <c:v>0.51840000000000008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72-4D95-AF2F-9AEA215D5AA8}"/>
            </c:ext>
          </c:extLst>
        </c:ser>
        <c:ser>
          <c:idx val="1"/>
          <c:order val="1"/>
          <c:tx>
            <c:strRef>
              <c:f>tables!$H$603</c:f>
              <c:strCache>
                <c:ptCount val="1"/>
                <c:pt idx="0">
                  <c:v>neutro/stabile</c:v>
                </c:pt>
              </c:strCache>
            </c:strRef>
          </c:tx>
          <c:spPr>
            <a:solidFill>
              <a:srgbClr val="B8DEE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9B0-4EB9-A420-7C6130FE86D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072-4D95-AF2F-9AEA215D5AA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72-4D95-AF2F-9AEA215D5AA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72-4D95-AF2F-9AEA215D5AA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72-4D95-AF2F-9AEA215D5AA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72-4D95-AF2F-9AEA215D5AA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72-4D95-AF2F-9AEA215D5AA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72-4D95-AF2F-9AEA215D5AA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tables!$I$603:$AM$603</c:f>
              <c:numCache>
                <c:formatCode>General</c:formatCode>
                <c:ptCount val="31"/>
                <c:pt idx="0" formatCode="#,#00%">
                  <c:v>0.36909999999999998</c:v>
                </c:pt>
                <c:pt idx="2" formatCode="0%">
                  <c:v>0.37530000000000002</c:v>
                </c:pt>
                <c:pt idx="3" formatCode="0%">
                  <c:v>0.34200000000000003</c:v>
                </c:pt>
                <c:pt idx="5" formatCode="0%">
                  <c:v>0.3594</c:v>
                </c:pt>
                <c:pt idx="6" formatCode="0%">
                  <c:v>0.3624</c:v>
                </c:pt>
                <c:pt idx="7" formatCode="0%">
                  <c:v>0.3468</c:v>
                </c:pt>
                <c:pt idx="8" formatCode="0%">
                  <c:v>0.38659999999999994</c:v>
                </c:pt>
                <c:pt idx="9" formatCode="0%">
                  <c:v>0.40509999999999996</c:v>
                </c:pt>
                <c:pt idx="11" formatCode="0%">
                  <c:v>0.3715</c:v>
                </c:pt>
                <c:pt idx="12" formatCode="0%">
                  <c:v>0.4052</c:v>
                </c:pt>
                <c:pt idx="13" formatCode="0%">
                  <c:v>0.33579999999999999</c:v>
                </c:pt>
                <c:pt idx="15" formatCode="0%">
                  <c:v>0.38789999999999997</c:v>
                </c:pt>
                <c:pt idx="16" formatCode="0%">
                  <c:v>0.35389999999999999</c:v>
                </c:pt>
                <c:pt idx="17" formatCode="0%">
                  <c:v>0.37740000000000001</c:v>
                </c:pt>
                <c:pt idx="18" formatCode="0%">
                  <c:v>0.44679999999999997</c:v>
                </c:pt>
                <c:pt idx="19" formatCode="0%">
                  <c:v>0.31579999999999997</c:v>
                </c:pt>
                <c:pt idx="21" formatCode="0%">
                  <c:v>0.35729999999999995</c:v>
                </c:pt>
                <c:pt idx="22" formatCode="0%">
                  <c:v>0.38299999999999995</c:v>
                </c:pt>
                <c:pt idx="23" formatCode="0%">
                  <c:v>0.36399999999999999</c:v>
                </c:pt>
                <c:pt idx="24" formatCode="0%">
                  <c:v>0.37130000000000002</c:v>
                </c:pt>
                <c:pt idx="26" formatCode="0%">
                  <c:v>0.37939999999999996</c:v>
                </c:pt>
                <c:pt idx="27" formatCode="0%">
                  <c:v>0.36130000000000001</c:v>
                </c:pt>
                <c:pt idx="29" formatCode="0%">
                  <c:v>0.39119999999999999</c:v>
                </c:pt>
                <c:pt idx="30" formatCode="0%">
                  <c:v>0.35749999999999998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072-4D95-AF2F-9AEA215D5AA8}"/>
            </c:ext>
          </c:extLst>
        </c:ser>
        <c:ser>
          <c:idx val="2"/>
          <c:order val="2"/>
          <c:tx>
            <c:strRef>
              <c:f>tables!$H$604</c:f>
              <c:strCache>
                <c:ptCount val="1"/>
                <c:pt idx="0">
                  <c:v>positivo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9B0-4EB9-A420-7C6130FE86D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072-4D95-AF2F-9AEA215D5AA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072-4D95-AF2F-9AEA215D5AA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072-4D95-AF2F-9AEA215D5AA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072-4D95-AF2F-9AEA215D5AA8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072-4D95-AF2F-9AEA215D5AA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072-4D95-AF2F-9AEA215D5AA8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072-4D95-AF2F-9AEA215D5AA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tables!$I$604:$AM$604</c:f>
              <c:numCache>
                <c:formatCode>General</c:formatCode>
                <c:ptCount val="31"/>
                <c:pt idx="0" formatCode="#,#00%">
                  <c:v>0.1033</c:v>
                </c:pt>
                <c:pt idx="2" formatCode="0%">
                  <c:v>0.1074</c:v>
                </c:pt>
                <c:pt idx="3" formatCode="0%">
                  <c:v>8.5500000000000007E-2</c:v>
                </c:pt>
                <c:pt idx="5" formatCode="0%">
                  <c:v>0.1042</c:v>
                </c:pt>
                <c:pt idx="6" formatCode="0%">
                  <c:v>9.06E-2</c:v>
                </c:pt>
                <c:pt idx="7" formatCode="0%">
                  <c:v>0.1045</c:v>
                </c:pt>
                <c:pt idx="8" formatCode="0%">
                  <c:v>0.1148</c:v>
                </c:pt>
                <c:pt idx="9" formatCode="0%">
                  <c:v>9.74E-2</c:v>
                </c:pt>
                <c:pt idx="11" formatCode="0%">
                  <c:v>0.10300000000000001</c:v>
                </c:pt>
                <c:pt idx="12" formatCode="0%">
                  <c:v>0.10339999999999999</c:v>
                </c:pt>
                <c:pt idx="13" formatCode="0%">
                  <c:v>0.1033</c:v>
                </c:pt>
                <c:pt idx="15" formatCode="0%">
                  <c:v>8.6199999999999999E-2</c:v>
                </c:pt>
                <c:pt idx="16" formatCode="0%">
                  <c:v>0.1094</c:v>
                </c:pt>
                <c:pt idx="17" formatCode="0%">
                  <c:v>0.1226</c:v>
                </c:pt>
                <c:pt idx="18" formatCode="0%">
                  <c:v>7.4499999999999997E-2</c:v>
                </c:pt>
                <c:pt idx="19" formatCode="0%">
                  <c:v>0.12029999999999999</c:v>
                </c:pt>
                <c:pt idx="21" formatCode="0%">
                  <c:v>0.1036</c:v>
                </c:pt>
                <c:pt idx="22" formatCode="0%">
                  <c:v>9.7899999999999987E-2</c:v>
                </c:pt>
                <c:pt idx="23" formatCode="0%">
                  <c:v>0.10289999999999999</c:v>
                </c:pt>
                <c:pt idx="24" formatCode="0%">
                  <c:v>0.1139</c:v>
                </c:pt>
                <c:pt idx="26" formatCode="0%">
                  <c:v>7.7800000000000008E-2</c:v>
                </c:pt>
                <c:pt idx="27" formatCode="0%">
                  <c:v>0.1229</c:v>
                </c:pt>
                <c:pt idx="29" formatCode="0%">
                  <c:v>7.7800000000000008E-2</c:v>
                </c:pt>
                <c:pt idx="30" formatCode="0%">
                  <c:v>0.1167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072-4D95-AF2F-9AEA215D5AA8}"/>
            </c:ext>
          </c:extLst>
        </c:ser>
        <c:ser>
          <c:idx val="3"/>
          <c:order val="3"/>
          <c:tx>
            <c:strRef>
              <c:f>tables!$H$605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tables!$I$605:$AM$605</c:f>
              <c:numCache>
                <c:formatCode>General</c:formatCode>
                <c:ptCount val="31"/>
                <c:pt idx="0" formatCode="#,#00%">
                  <c:v>5.5000000000000005E-3</c:v>
                </c:pt>
                <c:pt idx="2" formatCode="0%">
                  <c:v>5.1000000000000004E-3</c:v>
                </c:pt>
                <c:pt idx="3" formatCode="0%">
                  <c:v>7.4000000000000003E-3</c:v>
                </c:pt>
                <c:pt idx="5" formatCode="0%">
                  <c:v>0</c:v>
                </c:pt>
                <c:pt idx="6" formatCode="0%">
                  <c:v>1.7399999999999999E-2</c:v>
                </c:pt>
                <c:pt idx="7" formatCode="0%">
                  <c:v>2.3999999999999998E-3</c:v>
                </c:pt>
                <c:pt idx="8" formatCode="0%">
                  <c:v>0</c:v>
                </c:pt>
                <c:pt idx="9" formatCode="0%">
                  <c:v>1.03E-2</c:v>
                </c:pt>
                <c:pt idx="11" formatCode="0%">
                  <c:v>7.4000000000000003E-3</c:v>
                </c:pt>
                <c:pt idx="12" formatCode="0%">
                  <c:v>0</c:v>
                </c:pt>
                <c:pt idx="13" formatCode="0%">
                  <c:v>3.7000000000000002E-3</c:v>
                </c:pt>
                <c:pt idx="15" formatCode="0%">
                  <c:v>0</c:v>
                </c:pt>
                <c:pt idx="16" formatCode="0%">
                  <c:v>9.0000000000000011E-3</c:v>
                </c:pt>
                <c:pt idx="17" formatCode="0%">
                  <c:v>0</c:v>
                </c:pt>
                <c:pt idx="18" formatCode="0%">
                  <c:v>0</c:v>
                </c:pt>
                <c:pt idx="19" formatCode="0%">
                  <c:v>0</c:v>
                </c:pt>
                <c:pt idx="21" formatCode="0%">
                  <c:v>2.0999999999999999E-3</c:v>
                </c:pt>
                <c:pt idx="22" formatCode="0%">
                  <c:v>6.4000000000000003E-3</c:v>
                </c:pt>
                <c:pt idx="23" formatCode="0%">
                  <c:v>1.1000000000000001E-2</c:v>
                </c:pt>
                <c:pt idx="24" formatCode="0%">
                  <c:v>4.1999999999999997E-3</c:v>
                </c:pt>
                <c:pt idx="26" formatCode="0%">
                  <c:v>3.2000000000000002E-3</c:v>
                </c:pt>
                <c:pt idx="27" formatCode="0%">
                  <c:v>7.3000000000000001E-3</c:v>
                </c:pt>
                <c:pt idx="29" formatCode="0%">
                  <c:v>2E-3</c:v>
                </c:pt>
                <c:pt idx="30" formatCode="0%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072-4D95-AF2F-9AEA215D5A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9285280"/>
        <c:axId val="359280968"/>
      </c:barChart>
      <c:catAx>
        <c:axId val="35928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9280968"/>
        <c:crosses val="autoZero"/>
        <c:auto val="1"/>
        <c:lblAlgn val="ctr"/>
        <c:lblOffset val="100"/>
        <c:noMultiLvlLbl val="0"/>
      </c:catAx>
      <c:valAx>
        <c:axId val="3592809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928528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Dom2net!$B$1</c:f>
              <c:strCache>
                <c:ptCount val="1"/>
                <c:pt idx="0">
                  <c:v>Totalmente/molto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100856878184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0D-4F6D-BC3F-4A10F18E6261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0D-4F6D-BC3F-4A10F18E6261}"/>
                </c:ext>
              </c:extLst>
            </c:dLbl>
            <c:dLbl>
              <c:idx val="2"/>
              <c:layout>
                <c:manualLayout>
                  <c:x val="0"/>
                  <c:y val="2.1008568781843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0D-4F6D-BC3F-4A10F18E6261}"/>
                </c:ext>
              </c:extLst>
            </c:dLbl>
            <c:dLbl>
              <c:idx val="3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0D-4F6D-BC3F-4A10F18E6261}"/>
                </c:ext>
              </c:extLst>
            </c:dLbl>
            <c:dLbl>
              <c:idx val="4"/>
              <c:layout>
                <c:manualLayout>
                  <c:x val="0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0D-4F6D-BC3F-4A10F18E6261}"/>
                </c:ext>
              </c:extLst>
            </c:dLbl>
            <c:dLbl>
              <c:idx val="5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0D-4F6D-BC3F-4A10F18E6261}"/>
                </c:ext>
              </c:extLst>
            </c:dLbl>
            <c:dLbl>
              <c:idx val="6"/>
              <c:layout>
                <c:manualLayout>
                  <c:x val="-1.0031803856387847E-16"/>
                  <c:y val="2.100856878184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0D-4F6D-BC3F-4A10F18E6261}"/>
                </c:ext>
              </c:extLst>
            </c:dLbl>
            <c:numFmt formatCode="0.0%" sourceLinked="0"/>
            <c:spPr>
              <a:gradFill flip="none" rotWithShape="1">
                <a:gsLst>
                  <a:gs pos="100000">
                    <a:srgbClr val="93D050"/>
                  </a:gs>
                  <a:gs pos="70000">
                    <a:srgbClr val="006600"/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Dom2net!$A$2:$A$8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esterne 'fisiche' (incontri con clienti, fornitori, partners) in riunioni esterne a distanza (tramite strumenti digitali)</c:v>
                </c:pt>
                <c:pt idx="2">
                  <c:v>Trasformazione delle riunioni interne 'fisiche' in riunioni interne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Dom2net!$B$2:$B$8</c:f>
              <c:numCache>
                <c:formatCode>#,#00%</c:formatCode>
                <c:ptCount val="7"/>
                <c:pt idx="0">
                  <c:v>0.83608818054199208</c:v>
                </c:pt>
                <c:pt idx="1">
                  <c:v>0.67493110656738298</c:v>
                </c:pt>
                <c:pt idx="2">
                  <c:v>0.63980716705322305</c:v>
                </c:pt>
                <c:pt idx="3">
                  <c:v>0.54063362121582004</c:v>
                </c:pt>
                <c:pt idx="4">
                  <c:v>0.22451789855956999</c:v>
                </c:pt>
                <c:pt idx="5">
                  <c:v>8.9531679153442401E-2</c:v>
                </c:pt>
                <c:pt idx="6">
                  <c:v>8.0578508377075198E-2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0D-4F6D-BC3F-4A10F18E6261}"/>
            </c:ext>
          </c:extLst>
        </c:ser>
        <c:ser>
          <c:idx val="1"/>
          <c:order val="1"/>
          <c:tx>
            <c:strRef>
              <c:f>Dom2net!$C$1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0823794084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0D-4F6D-BC3F-4A10F18E6261}"/>
                </c:ext>
              </c:extLst>
            </c:dLbl>
            <c:dLbl>
              <c:idx val="1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0D-4F6D-BC3F-4A10F18E6261}"/>
                </c:ext>
              </c:extLst>
            </c:dLbl>
            <c:dLbl>
              <c:idx val="2"/>
              <c:layout>
                <c:manualLayout>
                  <c:x val="-1.0031803856387847E-16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0D-4F6D-BC3F-4A10F18E6261}"/>
                </c:ext>
              </c:extLst>
            </c:dLbl>
            <c:dLbl>
              <c:idx val="3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0D-4F6D-BC3F-4A10F18E6261}"/>
                </c:ext>
              </c:extLst>
            </c:dLbl>
            <c:dLbl>
              <c:idx val="4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0D-4F6D-BC3F-4A10F18E6261}"/>
                </c:ext>
              </c:extLst>
            </c:dLbl>
            <c:dLbl>
              <c:idx val="5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0D-4F6D-BC3F-4A10F18E6261}"/>
                </c:ext>
              </c:extLst>
            </c:dLbl>
            <c:dLbl>
              <c:idx val="6"/>
              <c:layout>
                <c:manualLayout>
                  <c:x val="0"/>
                  <c:y val="-2.100823794084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80D-4F6D-BC3F-4A10F18E6261}"/>
                </c:ext>
              </c:extLst>
            </c:dLbl>
            <c:numFmt formatCode="0.0%" sourceLinked="0"/>
            <c:spPr>
              <a:solidFill>
                <a:srgbClr val="CCFF99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Dom2net!$A$2:$A$8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esterne 'fisiche' (incontri con clienti, fornitori, partners) in riunioni esterne a distanza (tramite strumenti digitali)</c:v>
                </c:pt>
                <c:pt idx="2">
                  <c:v>Trasformazione delle riunioni interne 'fisiche' in riunioni interne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Dom2net!$C$2:$C$8</c:f>
              <c:numCache>
                <c:formatCode>#,#00%</c:formatCode>
                <c:ptCount val="7"/>
                <c:pt idx="0">
                  <c:v>0.105371904373169</c:v>
                </c:pt>
                <c:pt idx="1">
                  <c:v>0.19696969985961899</c:v>
                </c:pt>
                <c:pt idx="2">
                  <c:v>0.17975206375122099</c:v>
                </c:pt>
                <c:pt idx="3">
                  <c:v>0.16253442764282203</c:v>
                </c:pt>
                <c:pt idx="4">
                  <c:v>0.11294765472412101</c:v>
                </c:pt>
                <c:pt idx="5">
                  <c:v>5.5785121917724598E-2</c:v>
                </c:pt>
                <c:pt idx="6">
                  <c:v>0.115013771057129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80D-4F6D-BC3F-4A10F18E6261}"/>
            </c:ext>
          </c:extLst>
        </c:ser>
        <c:ser>
          <c:idx val="2"/>
          <c:order val="2"/>
          <c:tx>
            <c:strRef>
              <c:f>Dom2net!$D$1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100856878184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80D-4F6D-BC3F-4A10F18E6261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0D-4F6D-BC3F-4A10F18E6261}"/>
                </c:ext>
              </c:extLst>
            </c:dLbl>
            <c:dLbl>
              <c:idx val="2"/>
              <c:layout>
                <c:manualLayout>
                  <c:x val="-1.0031803856387847E-16"/>
                  <c:y val="2.1008568781843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80D-4F6D-BC3F-4A10F18E6261}"/>
                </c:ext>
              </c:extLst>
            </c:dLbl>
            <c:dLbl>
              <c:idx val="3"/>
              <c:layout>
                <c:manualLayout>
                  <c:x val="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80D-4F6D-BC3F-4A10F18E6261}"/>
                </c:ext>
              </c:extLst>
            </c:dLbl>
            <c:dLbl>
              <c:idx val="4"/>
              <c:layout>
                <c:manualLayout>
                  <c:x val="-1.0031803856387847E-16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80D-4F6D-BC3F-4A10F18E6261}"/>
                </c:ext>
              </c:extLst>
            </c:dLbl>
            <c:dLbl>
              <c:idx val="5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80D-4F6D-BC3F-4A10F18E6261}"/>
                </c:ext>
              </c:extLst>
            </c:dLbl>
            <c:dLbl>
              <c:idx val="6"/>
              <c:layout>
                <c:manualLayout>
                  <c:x val="-1.0031803856387847E-16"/>
                  <c:y val="2.100856878184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80D-4F6D-BC3F-4A10F18E6261}"/>
                </c:ext>
              </c:extLst>
            </c:dLbl>
            <c:numFmt formatCode="0.0%" sourceLinked="0"/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Dom2net!$A$2:$A$8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esterne 'fisiche' (incontri con clienti, fornitori, partners) in riunioni esterne a distanza (tramite strumenti digitali)</c:v>
                </c:pt>
                <c:pt idx="2">
                  <c:v>Trasformazione delle riunioni interne 'fisiche' in riunioni interne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Dom2net!$D$2:$D$8</c:f>
              <c:numCache>
                <c:formatCode>#,#00%</c:formatCode>
                <c:ptCount val="7"/>
                <c:pt idx="0">
                  <c:v>5.8539943695068403E-2</c:v>
                </c:pt>
                <c:pt idx="1">
                  <c:v>0.128099174499512</c:v>
                </c:pt>
                <c:pt idx="2">
                  <c:v>0.18044076919555699</c:v>
                </c:pt>
                <c:pt idx="3">
                  <c:v>0.29683195114135702</c:v>
                </c:pt>
                <c:pt idx="4">
                  <c:v>0.66253440856933599</c:v>
                </c:pt>
                <c:pt idx="5">
                  <c:v>0.85468322753906312</c:v>
                </c:pt>
                <c:pt idx="6">
                  <c:v>0.80440773010253908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80D-4F6D-BC3F-4A10F18E6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24578624"/>
        <c:axId val="324580192"/>
      </c:barChart>
      <c:catAx>
        <c:axId val="324578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/>
            </a:pPr>
            <a:endParaRPr lang="it-IT"/>
          </a:p>
        </c:txPr>
        <c:crossAx val="324580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580192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24578624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2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tua azienda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tables!$D$607</c:f>
              <c:strCache>
                <c:ptCount val="1"/>
                <c:pt idx="0">
                  <c:v>tua azienda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C000"/>
                  </a:gs>
                  <a:gs pos="0">
                    <a:srgbClr val="FF0000"/>
                  </a:gs>
                </a:gsLst>
                <a:lin ang="135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CFFA-4EF6-B00D-A61A70257242}"/>
              </c:ext>
            </c:extLst>
          </c:dPt>
          <c:dPt>
            <c:idx val="1"/>
            <c:bubble3D val="0"/>
            <c:spPr>
              <a:solidFill>
                <a:srgbClr val="B8DEE8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CFFA-4EF6-B00D-A61A70257242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CFFA-4EF6-B00D-A61A70257242}"/>
              </c:ext>
            </c:extLst>
          </c:dPt>
          <c:dPt>
            <c:idx val="3"/>
            <c:bubble3D val="0"/>
            <c:spPr>
              <a:solidFill>
                <a:srgbClr val="A6A6A6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CFFA-4EF6-B00D-A61A70257242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CFFA-4EF6-B00D-A61A70257242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CFFA-4EF6-B00D-A61A70257242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CFFA-4EF6-B00D-A61A70257242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CFFA-4EF6-B00D-A61A70257242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CFFA-4EF6-B00D-A61A70257242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CFFA-4EF6-B00D-A61A70257242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CFFA-4EF6-B00D-A61A70257242}"/>
              </c:ext>
            </c:extLst>
          </c:dPt>
          <c:dLbls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FA-4EF6-B00D-A61A7025724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tables!$F$607:$F$610</c:f>
              <c:strCache>
                <c:ptCount val="4"/>
                <c:pt idx="0">
                  <c:v>negativo</c:v>
                </c:pt>
                <c:pt idx="1">
                  <c:v>neutro/stabile</c:v>
                </c:pt>
                <c:pt idx="2">
                  <c:v>positivo</c:v>
                </c:pt>
                <c:pt idx="3">
                  <c:v>non so</c:v>
                </c:pt>
              </c:strCache>
            </c:strRef>
          </c:cat>
          <c:val>
            <c:numRef>
              <c:f>tables!$G$607:$G$610</c:f>
              <c:numCache>
                <c:formatCode>#,#00%</c:formatCode>
                <c:ptCount val="4"/>
                <c:pt idx="0">
                  <c:v>0.4456</c:v>
                </c:pt>
                <c:pt idx="1">
                  <c:v>0.40979999999999994</c:v>
                </c:pt>
                <c:pt idx="2">
                  <c:v>0.13639999999999999</c:v>
                </c:pt>
                <c:pt idx="3">
                  <c:v>8.3000000000000001E-3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FFA-4EF6-B00D-A61A7025724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tua azienda</a:t>
            </a:r>
          </a:p>
        </c:rich>
      </c:tx>
      <c:layout>
        <c:manualLayout>
          <c:xMode val="edge"/>
          <c:yMode val="edge"/>
          <c:x val="0.44645980205544133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tables!$H$607</c:f>
              <c:strCache>
                <c:ptCount val="1"/>
                <c:pt idx="0">
                  <c:v>negativo</c:v>
                </c:pt>
              </c:strCache>
            </c:strRef>
          </c:tx>
          <c:spPr>
            <a:gradFill flip="none" rotWithShape="1">
              <a:gsLst>
                <a:gs pos="100000">
                  <a:srgbClr val="FFC000"/>
                </a:gs>
                <a:gs pos="0">
                  <a:srgbClr val="FF00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6.9637883008356483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1EF-41DD-983D-05661E72FBB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D2-4B95-B98F-12D1ABCEEC3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D2-4B95-B98F-12D1ABCEEC3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D2-4B95-B98F-12D1ABCEEC3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D2-4B95-B98F-12D1ABCEEC3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D2-4B95-B98F-12D1ABCEEC3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D2-4B95-B98F-12D1ABCEEC3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D2-4B95-B98F-12D1ABCEEC3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tables!$I$607:$AM$607</c:f>
              <c:numCache>
                <c:formatCode>General</c:formatCode>
                <c:ptCount val="31"/>
                <c:pt idx="0" formatCode="#,#00%">
                  <c:v>0.4456</c:v>
                </c:pt>
                <c:pt idx="2" formatCode="0%">
                  <c:v>0.4294</c:v>
                </c:pt>
                <c:pt idx="3" formatCode="0%">
                  <c:v>0.51670000000000005</c:v>
                </c:pt>
                <c:pt idx="5" formatCode="0%">
                  <c:v>0.46350000000000002</c:v>
                </c:pt>
                <c:pt idx="6" formatCode="0%">
                  <c:v>0.44950000000000001</c:v>
                </c:pt>
                <c:pt idx="7" formatCode="0%">
                  <c:v>0.45369999999999999</c:v>
                </c:pt>
                <c:pt idx="8" formatCode="0%">
                  <c:v>0.40899999999999997</c:v>
                </c:pt>
                <c:pt idx="9" formatCode="0%">
                  <c:v>0.4718</c:v>
                </c:pt>
                <c:pt idx="11" formatCode="0%">
                  <c:v>0.44479999999999997</c:v>
                </c:pt>
                <c:pt idx="12" formatCode="0%">
                  <c:v>0.43099999999999999</c:v>
                </c:pt>
                <c:pt idx="13" formatCode="0%">
                  <c:v>0.45390000000000003</c:v>
                </c:pt>
                <c:pt idx="15" formatCode="0%">
                  <c:v>0.43099999999999999</c:v>
                </c:pt>
                <c:pt idx="16" formatCode="0%">
                  <c:v>0.44789999999999996</c:v>
                </c:pt>
                <c:pt idx="17" formatCode="0%">
                  <c:v>0.434</c:v>
                </c:pt>
                <c:pt idx="18" formatCode="0%">
                  <c:v>0.40429999999999999</c:v>
                </c:pt>
                <c:pt idx="19" formatCode="0%">
                  <c:v>0.47369999999999995</c:v>
                </c:pt>
                <c:pt idx="21" formatCode="0%">
                  <c:v>0.46090000000000003</c:v>
                </c:pt>
                <c:pt idx="22" formatCode="0%">
                  <c:v>0.43189999999999995</c:v>
                </c:pt>
                <c:pt idx="23" formatCode="0%">
                  <c:v>0.45590000000000003</c:v>
                </c:pt>
                <c:pt idx="24" formatCode="0%">
                  <c:v>0.4304</c:v>
                </c:pt>
                <c:pt idx="26" formatCode="0%">
                  <c:v>0.4556</c:v>
                </c:pt>
                <c:pt idx="27" formatCode="0%">
                  <c:v>0.43799999999999994</c:v>
                </c:pt>
                <c:pt idx="29" formatCode="0%">
                  <c:v>0.4531</c:v>
                </c:pt>
                <c:pt idx="30" formatCode="0%">
                  <c:v>0.44159999999999999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D2-4B95-B98F-12D1ABCEEC3A}"/>
            </c:ext>
          </c:extLst>
        </c:ser>
        <c:ser>
          <c:idx val="1"/>
          <c:order val="1"/>
          <c:tx>
            <c:strRef>
              <c:f>tables!$H$608</c:f>
              <c:strCache>
                <c:ptCount val="1"/>
                <c:pt idx="0">
                  <c:v>neutro/stabile</c:v>
                </c:pt>
              </c:strCache>
            </c:strRef>
          </c:tx>
          <c:spPr>
            <a:solidFill>
              <a:srgbClr val="B8DEE8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1EF-41DD-983D-05661E72FBB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D2-4B95-B98F-12D1ABCEEC3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9D2-4B95-B98F-12D1ABCEEC3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9D2-4B95-B98F-12D1ABCEEC3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9D2-4B95-B98F-12D1ABCEEC3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9D2-4B95-B98F-12D1ABCEEC3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9D2-4B95-B98F-12D1ABCEEC3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9D2-4B95-B98F-12D1ABCEEC3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tables!$I$608:$AM$608</c:f>
              <c:numCache>
                <c:formatCode>General</c:formatCode>
                <c:ptCount val="31"/>
                <c:pt idx="0" formatCode="#,#00%">
                  <c:v>0.40979999999999994</c:v>
                </c:pt>
                <c:pt idx="2" formatCode="0%">
                  <c:v>0.41590000000000005</c:v>
                </c:pt>
                <c:pt idx="3" formatCode="0%">
                  <c:v>0.38290000000000002</c:v>
                </c:pt>
                <c:pt idx="5" formatCode="0%">
                  <c:v>0.38020000000000004</c:v>
                </c:pt>
                <c:pt idx="6" formatCode="0%">
                  <c:v>0.4007</c:v>
                </c:pt>
                <c:pt idx="7" formatCode="0%">
                  <c:v>0.40619999999999995</c:v>
                </c:pt>
                <c:pt idx="8" formatCode="0%">
                  <c:v>0.43700000000000006</c:v>
                </c:pt>
                <c:pt idx="9" formatCode="0%">
                  <c:v>0.4103</c:v>
                </c:pt>
                <c:pt idx="11" formatCode="0%">
                  <c:v>0.40979999999999994</c:v>
                </c:pt>
                <c:pt idx="12" formatCode="0%">
                  <c:v>0.44829999999999998</c:v>
                </c:pt>
                <c:pt idx="13" formatCode="0%">
                  <c:v>0.38380000000000003</c:v>
                </c:pt>
                <c:pt idx="15" formatCode="0%">
                  <c:v>0.44829999999999998</c:v>
                </c:pt>
                <c:pt idx="16" formatCode="0%">
                  <c:v>0.40149999999999997</c:v>
                </c:pt>
                <c:pt idx="17" formatCode="0%">
                  <c:v>0.42450000000000004</c:v>
                </c:pt>
                <c:pt idx="18" formatCode="0%">
                  <c:v>0.4894</c:v>
                </c:pt>
                <c:pt idx="19" formatCode="0%">
                  <c:v>0.36840000000000006</c:v>
                </c:pt>
                <c:pt idx="21" formatCode="0%">
                  <c:v>0.4017</c:v>
                </c:pt>
                <c:pt idx="22" formatCode="0%">
                  <c:v>0.42340000000000005</c:v>
                </c:pt>
                <c:pt idx="23" formatCode="0%">
                  <c:v>0.375</c:v>
                </c:pt>
                <c:pt idx="24" formatCode="0%">
                  <c:v>0.43880000000000002</c:v>
                </c:pt>
                <c:pt idx="26" formatCode="0%">
                  <c:v>0.42219999999999996</c:v>
                </c:pt>
                <c:pt idx="27" formatCode="0%">
                  <c:v>0.40020000000000006</c:v>
                </c:pt>
                <c:pt idx="29" formatCode="0%">
                  <c:v>0.42119999999999996</c:v>
                </c:pt>
                <c:pt idx="30" formatCode="0%">
                  <c:v>0.40380000000000005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9D2-4B95-B98F-12D1ABCEEC3A}"/>
            </c:ext>
          </c:extLst>
        </c:ser>
        <c:ser>
          <c:idx val="2"/>
          <c:order val="2"/>
          <c:tx>
            <c:strRef>
              <c:f>tables!$H$609</c:f>
              <c:strCache>
                <c:ptCount val="1"/>
                <c:pt idx="0">
                  <c:v>positivo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5.571030640668523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EF-41DD-983D-05661E72FBB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9D2-4B95-B98F-12D1ABCEEC3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9D2-4B95-B98F-12D1ABCEEC3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9D2-4B95-B98F-12D1ABCEEC3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9D2-4B95-B98F-12D1ABCEEC3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9D2-4B95-B98F-12D1ABCEEC3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9D2-4B95-B98F-12D1ABCEEC3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9D2-4B95-B98F-12D1ABCEEC3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tables!$I$609:$AM$609</c:f>
              <c:numCache>
                <c:formatCode>General</c:formatCode>
                <c:ptCount val="31"/>
                <c:pt idx="0" formatCode="#,#00%">
                  <c:v>0.13639999999999999</c:v>
                </c:pt>
                <c:pt idx="2" formatCode="0%">
                  <c:v>0.14710000000000001</c:v>
                </c:pt>
                <c:pt idx="3" formatCode="0%">
                  <c:v>8.9200000000000002E-2</c:v>
                </c:pt>
                <c:pt idx="5" formatCode="0%">
                  <c:v>0.151</c:v>
                </c:pt>
                <c:pt idx="6" formatCode="0%">
                  <c:v>0.12890000000000001</c:v>
                </c:pt>
                <c:pt idx="7" formatCode="0%">
                  <c:v>0.13539999999999999</c:v>
                </c:pt>
                <c:pt idx="8" formatCode="0%">
                  <c:v>0.15130000000000002</c:v>
                </c:pt>
                <c:pt idx="9" formatCode="0%">
                  <c:v>0.10769999999999999</c:v>
                </c:pt>
                <c:pt idx="11" formatCode="0%">
                  <c:v>0.1348</c:v>
                </c:pt>
                <c:pt idx="12" formatCode="0%">
                  <c:v>0.1164</c:v>
                </c:pt>
                <c:pt idx="13" formatCode="0%">
                  <c:v>0.15869999999999998</c:v>
                </c:pt>
                <c:pt idx="15" formatCode="0%">
                  <c:v>0.1207</c:v>
                </c:pt>
                <c:pt idx="16" formatCode="0%">
                  <c:v>0.13769999999999999</c:v>
                </c:pt>
                <c:pt idx="17" formatCode="0%">
                  <c:v>0.14150000000000001</c:v>
                </c:pt>
                <c:pt idx="18" formatCode="0%">
                  <c:v>9.5700000000000007E-2</c:v>
                </c:pt>
                <c:pt idx="19" formatCode="0%">
                  <c:v>0.15789999999999998</c:v>
                </c:pt>
                <c:pt idx="21" formatCode="0%">
                  <c:v>0.1353</c:v>
                </c:pt>
                <c:pt idx="22" formatCode="0%">
                  <c:v>0.12770000000000001</c:v>
                </c:pt>
                <c:pt idx="23" formatCode="0%">
                  <c:v>0.15810000000000002</c:v>
                </c:pt>
                <c:pt idx="24" formatCode="0%">
                  <c:v>0.1308</c:v>
                </c:pt>
                <c:pt idx="26" formatCode="0%">
                  <c:v>0.1159</c:v>
                </c:pt>
                <c:pt idx="27" formatCode="0%">
                  <c:v>0.15210000000000001</c:v>
                </c:pt>
                <c:pt idx="29" formatCode="0%">
                  <c:v>0.1198</c:v>
                </c:pt>
                <c:pt idx="30" formatCode="0%">
                  <c:v>0.14510000000000001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9D2-4B95-B98F-12D1ABCEEC3A}"/>
            </c:ext>
          </c:extLst>
        </c:ser>
        <c:ser>
          <c:idx val="3"/>
          <c:order val="3"/>
          <c:tx>
            <c:strRef>
              <c:f>tables!$H$610</c:f>
              <c:strCache>
                <c:ptCount val="1"/>
                <c:pt idx="0">
                  <c:v>non so</c:v>
                </c:pt>
              </c:strCache>
            </c:strRef>
          </c:tx>
          <c:spPr>
            <a:solidFill>
              <a:srgbClr val="A6A6A6"/>
            </a:solidFill>
          </c:spPr>
          <c:invertIfNegative val="0"/>
          <c:dLbls>
            <c:delete val="1"/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tables!$I$610:$AM$610</c:f>
              <c:numCache>
                <c:formatCode>General</c:formatCode>
                <c:ptCount val="31"/>
                <c:pt idx="0" formatCode="#,#00%">
                  <c:v>8.3000000000000001E-3</c:v>
                </c:pt>
                <c:pt idx="2" formatCode="0%">
                  <c:v>7.6E-3</c:v>
                </c:pt>
                <c:pt idx="3" formatCode="0%">
                  <c:v>1.1200000000000002E-2</c:v>
                </c:pt>
                <c:pt idx="5" formatCode="0%">
                  <c:v>5.1999999999999998E-3</c:v>
                </c:pt>
                <c:pt idx="6" formatCode="0%">
                  <c:v>2.0899999999999998E-2</c:v>
                </c:pt>
                <c:pt idx="7" formatCode="0%">
                  <c:v>4.7999999999999996E-3</c:v>
                </c:pt>
                <c:pt idx="8" formatCode="0%">
                  <c:v>2.8000000000000004E-3</c:v>
                </c:pt>
                <c:pt idx="9" formatCode="0%">
                  <c:v>1.03E-2</c:v>
                </c:pt>
                <c:pt idx="11" formatCode="0%">
                  <c:v>1.06E-2</c:v>
                </c:pt>
                <c:pt idx="12" formatCode="0%">
                  <c:v>4.3E-3</c:v>
                </c:pt>
                <c:pt idx="13" formatCode="0%">
                  <c:v>3.7000000000000002E-3</c:v>
                </c:pt>
                <c:pt idx="15" formatCode="0%">
                  <c:v>0</c:v>
                </c:pt>
                <c:pt idx="16" formatCode="0%">
                  <c:v>1.29E-2</c:v>
                </c:pt>
                <c:pt idx="17" formatCode="0%">
                  <c:v>0</c:v>
                </c:pt>
                <c:pt idx="18" formatCode="0%">
                  <c:v>1.06E-2</c:v>
                </c:pt>
                <c:pt idx="19" formatCode="0%">
                  <c:v>0</c:v>
                </c:pt>
                <c:pt idx="21" formatCode="0%">
                  <c:v>2.0999999999999999E-3</c:v>
                </c:pt>
                <c:pt idx="22" formatCode="0%">
                  <c:v>1.7000000000000001E-2</c:v>
                </c:pt>
                <c:pt idx="23" formatCode="0%">
                  <c:v>1.1000000000000001E-2</c:v>
                </c:pt>
                <c:pt idx="24" formatCode="0%">
                  <c:v>0</c:v>
                </c:pt>
                <c:pt idx="26" formatCode="0%">
                  <c:v>6.3E-3</c:v>
                </c:pt>
                <c:pt idx="27" formatCode="0%">
                  <c:v>9.7000000000000003E-3</c:v>
                </c:pt>
                <c:pt idx="29" formatCode="0%">
                  <c:v>6.0000000000000001E-3</c:v>
                </c:pt>
                <c:pt idx="30" formatCode="0%">
                  <c:v>9.4999999999999998E-3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9D2-4B95-B98F-12D1ABCEEC3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59284496"/>
        <c:axId val="359288416"/>
      </c:barChart>
      <c:catAx>
        <c:axId val="35928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59288416"/>
        <c:crosses val="autoZero"/>
        <c:auto val="1"/>
        <c:lblAlgn val="ctr"/>
        <c:lblOffset val="100"/>
        <c:noMultiLvlLbl val="0"/>
      </c:catAx>
      <c:valAx>
        <c:axId val="35928841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5928449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70"/>
      <c:rotY val="0"/>
      <c:depthPercent val="100"/>
      <c:rAngAx val="0"/>
    </c:view3D>
    <c:floor>
      <c:thickness val="0"/>
    </c:floor>
    <c:side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sideWall>
    <c:back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backWall>
    <c:plotArea>
      <c:layout>
        <c:manualLayout>
          <c:layoutTarget val="inner"/>
          <c:xMode val="edge"/>
          <c:yMode val="edge"/>
          <c:x val="0.48953940777922594"/>
          <c:y val="3.9306722689075632E-2"/>
          <c:w val="0.47653446362980278"/>
          <c:h val="0.9459873949579832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rgbClr val="FFC000"/>
                </a:gs>
                <a:gs pos="0">
                  <a:srgbClr val="FF00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contourClr>
                <a:srgbClr val="4F81BD">
                  <a:shade val="50000"/>
                  <a:shade val="95000"/>
                  <a:satMod val="105000"/>
                </a:srgbClr>
              </a:contourClr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F81BD">
                      <a:shade val="50000"/>
                      <a:shade val="95000"/>
                      <a:satMod val="105000"/>
                    </a:srgbClr>
                  </a:solidFill>
                  <a:prstDash val="solid"/>
                  <a:round/>
                </a14:hiddenLine>
              </a:ext>
            </a:extLst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8850-4649-9EF4-4AB0DF8DC48E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3-8850-4649-9EF4-4AB0DF8DC48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5-8850-4649-9EF4-4AB0DF8DC48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7-8850-4649-9EF4-4AB0DF8DC48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9-8850-4649-9EF4-4AB0DF8DC48E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B-8850-4649-9EF4-4AB0DF8DC48E}"/>
              </c:ext>
            </c:extLst>
          </c:dPt>
          <c:dPt>
            <c:idx val="6"/>
            <c:invertIfNegative val="0"/>
            <c:bubble3D val="0"/>
            <c:spPr>
              <a:gradFill flip="none" rotWithShape="1">
                <a:gsLst>
                  <a:gs pos="100000">
                    <a:srgbClr val="93D050"/>
                  </a:gs>
                  <a:gs pos="0">
                    <a:srgbClr val="006600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D-8850-4649-9EF4-4AB0DF8DC48E}"/>
              </c:ext>
            </c:extLst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F-8850-4649-9EF4-4AB0DF8DC48E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11-8850-4649-9EF4-4AB0DF8DC48E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50-4649-9EF4-4AB0DF8DC48E}"/>
                </c:ext>
              </c:extLst>
            </c:dLbl>
            <c:dLbl>
              <c:idx val="1"/>
              <c:layout>
                <c:manualLayout>
                  <c:x val="-1.0007728046292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50-4649-9EF4-4AB0DF8DC48E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 i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tables!$F$612:$F$623</c:f>
              <c:strCache>
                <c:ptCount val="12"/>
                <c:pt idx="0">
                  <c:v>Sostegno vendite (totale)</c:v>
                </c:pt>
                <c:pt idx="1">
                  <c:v>Sviluppare apposite campagne di marketing per spingere i consumi/acquisti</c:v>
                </c:pt>
                <c:pt idx="2">
                  <c:v>Rivedere alcuni aspetti della catena del valore</c:v>
                </c:pt>
                <c:pt idx="3">
                  <c:v>Bloccare assunzioni, ecc.</c:v>
                </c:pt>
                <c:pt idx="4">
                  <c:v>Rivedere alcuni aspetti legati alla logistica</c:v>
                </c:pt>
                <c:pt idx="5">
                  <c:v>Cambiare anche solo momentaneamente il modello di business</c:v>
                </c:pt>
                <c:pt idx="6">
                  <c:v>Sviluppare un’offerta con sconti e promozioni per acquisire nuovi clienti e fidelizzare gli esistenti</c:v>
                </c:pt>
                <c:pt idx="7">
                  <c:v>Interrompere il rapporto con HR (totale)</c:v>
                </c:pt>
                <c:pt idx="8">
                  <c:v>Interrompere il rapporto (anche solo momentaneamente) con personale con contratti a termine</c:v>
                </c:pt>
                <c:pt idx="9">
                  <c:v>Puntare sui segmenti di mercato e Paesi meno toccati, sensibili alla Crisi da epidemia Coronavirus</c:v>
                </c:pt>
                <c:pt idx="10">
                  <c:v>Interrompere il rapporto con personale assunto a tempo indeterminato</c:v>
                </c:pt>
                <c:pt idx="11">
                  <c:v>Chiudere sedi/punti vendita</c:v>
                </c:pt>
              </c:strCache>
            </c:strRef>
          </c:cat>
          <c:val>
            <c:numRef>
              <c:f>tables!$G$612:$G$623</c:f>
              <c:numCache>
                <c:formatCode>#,#00%</c:formatCode>
                <c:ptCount val="12"/>
                <c:pt idx="0">
                  <c:v>0.45939999999999998</c:v>
                </c:pt>
                <c:pt idx="1">
                  <c:v>0.37810000000000005</c:v>
                </c:pt>
                <c:pt idx="2">
                  <c:v>0.3574</c:v>
                </c:pt>
                <c:pt idx="3">
                  <c:v>0.27410000000000001</c:v>
                </c:pt>
                <c:pt idx="4">
                  <c:v>0.25480000000000003</c:v>
                </c:pt>
                <c:pt idx="5">
                  <c:v>0.25340000000000001</c:v>
                </c:pt>
                <c:pt idx="6">
                  <c:v>0.24100000000000002</c:v>
                </c:pt>
                <c:pt idx="7">
                  <c:v>0.22309999999999999</c:v>
                </c:pt>
                <c:pt idx="8">
                  <c:v>0.19769999999999999</c:v>
                </c:pt>
                <c:pt idx="9">
                  <c:v>0.12470000000000001</c:v>
                </c:pt>
                <c:pt idx="10">
                  <c:v>7.0199999999999999E-2</c:v>
                </c:pt>
                <c:pt idx="11">
                  <c:v>4.7500000000000001E-2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850-4649-9EF4-4AB0DF8DC4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0"/>
        <c:shape val="box"/>
        <c:axId val="359293120"/>
        <c:axId val="359281360"/>
        <c:axId val="0"/>
      </c:bar3DChart>
      <c:catAx>
        <c:axId val="35929312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it-IT"/>
          </a:p>
        </c:txPr>
        <c:crossAx val="359281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9281360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rgbClr val="5B9BD5">
                  <a:lumMod val="60000"/>
                  <a:lumOff val="4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359293120"/>
        <c:crosses val="autoZero"/>
        <c:crossBetween val="between"/>
        <c:majorUnit val="0.2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Sostegno vendite (totale)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tables!$H$612</c:f>
              <c:strCache>
                <c:ptCount val="1"/>
                <c:pt idx="0">
                  <c:v>Sostegno vendite (totale)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52D-4008-83D9-239FAA276EF6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52D-4008-83D9-239FAA276EF6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752D-4008-83D9-239FAA276EF6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752D-4008-83D9-239FAA276EF6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752D-4008-83D9-239FAA276EF6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752D-4008-83D9-239FAA276EF6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752D-4008-83D9-239FAA276EF6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752D-4008-83D9-239FAA276EF6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752D-4008-83D9-239FAA276EF6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752D-4008-83D9-239FAA276EF6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752D-4008-83D9-239FAA276EF6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752D-4008-83D9-239FAA276EF6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752D-4008-83D9-239FAA276EF6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752D-4008-83D9-239FAA276EF6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752D-4008-83D9-239FAA276EF6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752D-4008-83D9-239FAA276EF6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752D-4008-83D9-239FAA276EF6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752D-4008-83D9-239FAA276EF6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752D-4008-83D9-239FAA276EF6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752D-4008-83D9-239FAA276EF6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752D-4008-83D9-239FAA276EF6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752D-4008-83D9-239FAA276EF6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752D-4008-83D9-239FAA276EF6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752D-4008-83D9-239FAA276EF6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752D-4008-83D9-239FAA276EF6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752D-4008-83D9-239FAA276EF6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52D-4008-83D9-239FAA276EF6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tables!$I$612:$AM$612</c:f>
              <c:numCache>
                <c:formatCode>General</c:formatCode>
                <c:ptCount val="31"/>
                <c:pt idx="0" formatCode="#,#00%">
                  <c:v>0.45939999999999998</c:v>
                </c:pt>
                <c:pt idx="2" formatCode="0%">
                  <c:v>0.45899999999999996</c:v>
                </c:pt>
                <c:pt idx="3" formatCode="0%">
                  <c:v>0.46100000000000002</c:v>
                </c:pt>
                <c:pt idx="5" formatCode="0%">
                  <c:v>0.42710000000000004</c:v>
                </c:pt>
                <c:pt idx="6" formatCode="0%">
                  <c:v>0.45299999999999996</c:v>
                </c:pt>
                <c:pt idx="7" formatCode="0%">
                  <c:v>0.45610000000000001</c:v>
                </c:pt>
                <c:pt idx="8" formatCode="0%">
                  <c:v>0.48460000000000003</c:v>
                </c:pt>
                <c:pt idx="9" formatCode="0%">
                  <c:v>0.46149999999999997</c:v>
                </c:pt>
                <c:pt idx="11" formatCode="0%">
                  <c:v>0.45119999999999999</c:v>
                </c:pt>
                <c:pt idx="12" formatCode="0%">
                  <c:v>0.5</c:v>
                </c:pt>
                <c:pt idx="13" formatCode="0%">
                  <c:v>0.44650000000000001</c:v>
                </c:pt>
                <c:pt idx="15" formatCode="0%">
                  <c:v>0.39659999999999995</c:v>
                </c:pt>
                <c:pt idx="16" formatCode="0%">
                  <c:v>0.46329999999999999</c:v>
                </c:pt>
                <c:pt idx="17" formatCode="0%">
                  <c:v>0.52829999999999999</c:v>
                </c:pt>
                <c:pt idx="18" formatCode="0%">
                  <c:v>0.5</c:v>
                </c:pt>
                <c:pt idx="19" formatCode="0%">
                  <c:v>0.43609999999999999</c:v>
                </c:pt>
                <c:pt idx="21" formatCode="0%">
                  <c:v>0.43969999999999998</c:v>
                </c:pt>
                <c:pt idx="22" formatCode="0%">
                  <c:v>0.46600000000000003</c:v>
                </c:pt>
                <c:pt idx="23" formatCode="0%">
                  <c:v>0.48530000000000001</c:v>
                </c:pt>
                <c:pt idx="24" formatCode="0%">
                  <c:v>0.45569999999999999</c:v>
                </c:pt>
                <c:pt idx="26" formatCode="0%">
                  <c:v>0.4667</c:v>
                </c:pt>
                <c:pt idx="27" formatCode="0%">
                  <c:v>0.45380000000000004</c:v>
                </c:pt>
                <c:pt idx="29" formatCode="0%">
                  <c:v>0.46509999999999996</c:v>
                </c:pt>
                <c:pt idx="30" formatCode="0%">
                  <c:v>0.45640000000000003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752D-4008-83D9-239FAA276E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59291552"/>
        <c:axId val="359285672"/>
      </c:barChart>
      <c:catAx>
        <c:axId val="35929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59285672"/>
        <c:crosses val="autoZero"/>
        <c:auto val="1"/>
        <c:lblAlgn val="ctr"/>
        <c:lblOffset val="100"/>
        <c:noMultiLvlLbl val="0"/>
      </c:catAx>
      <c:valAx>
        <c:axId val="35928567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5929155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Sviluppare apposite campagne di marketing per spingere i consumi/acquisti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tables!$H$613</c:f>
              <c:strCache>
                <c:ptCount val="1"/>
                <c:pt idx="0">
                  <c:v>Sviluppare apposite campagne di marketing per spingere i consumi/acquisti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D3B-472D-B1A0-FF52C7C30AFF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9D3B-472D-B1A0-FF52C7C30AFF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9D3B-472D-B1A0-FF52C7C30AFF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9D3B-472D-B1A0-FF52C7C30AFF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9D3B-472D-B1A0-FF52C7C30AFF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9D3B-472D-B1A0-FF52C7C30AFF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9D3B-472D-B1A0-FF52C7C30AFF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9D3B-472D-B1A0-FF52C7C30AFF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9D3B-472D-B1A0-FF52C7C30AFF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9D3B-472D-B1A0-FF52C7C30AFF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9D3B-472D-B1A0-FF52C7C30AFF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9D3B-472D-B1A0-FF52C7C30AFF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9D3B-472D-B1A0-FF52C7C30AFF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9D3B-472D-B1A0-FF52C7C30AFF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9D3B-472D-B1A0-FF52C7C30AFF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9D3B-472D-B1A0-FF52C7C30AFF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9D3B-472D-B1A0-FF52C7C30AFF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9D3B-472D-B1A0-FF52C7C30AFF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9D3B-472D-B1A0-FF52C7C30AFF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9D3B-472D-B1A0-FF52C7C30AFF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9D3B-472D-B1A0-FF52C7C30AFF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9D3B-472D-B1A0-FF52C7C30AFF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9D3B-472D-B1A0-FF52C7C30AFF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9D3B-472D-B1A0-FF52C7C30AFF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9D3B-472D-B1A0-FF52C7C30AFF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9D3B-472D-B1A0-FF52C7C30AFF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D3B-472D-B1A0-FF52C7C30AFF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tables!$I$613:$AM$613</c:f>
              <c:numCache>
                <c:formatCode>General</c:formatCode>
                <c:ptCount val="31"/>
                <c:pt idx="0" formatCode="#,#00%">
                  <c:v>0.37810000000000005</c:v>
                </c:pt>
                <c:pt idx="2" formatCode="0%">
                  <c:v>0.37359999999999999</c:v>
                </c:pt>
                <c:pt idx="3" formatCode="0%">
                  <c:v>0.39779999999999999</c:v>
                </c:pt>
                <c:pt idx="5" formatCode="0%">
                  <c:v>0.3281</c:v>
                </c:pt>
                <c:pt idx="6" formatCode="0%">
                  <c:v>0.34490000000000004</c:v>
                </c:pt>
                <c:pt idx="7" formatCode="0%">
                  <c:v>0.38</c:v>
                </c:pt>
                <c:pt idx="8" formatCode="0%">
                  <c:v>0.4118</c:v>
                </c:pt>
                <c:pt idx="9" formatCode="0%">
                  <c:v>0.4103</c:v>
                </c:pt>
                <c:pt idx="11" formatCode="0%">
                  <c:v>0.38219999999999998</c:v>
                </c:pt>
                <c:pt idx="12" formatCode="0%">
                  <c:v>0.40950000000000003</c:v>
                </c:pt>
                <c:pt idx="13" formatCode="0%">
                  <c:v>0.33210000000000001</c:v>
                </c:pt>
                <c:pt idx="15" formatCode="0%">
                  <c:v>0.35340000000000005</c:v>
                </c:pt>
                <c:pt idx="16" formatCode="0%">
                  <c:v>0.39119999999999999</c:v>
                </c:pt>
                <c:pt idx="17" formatCode="0%">
                  <c:v>0.45280000000000004</c:v>
                </c:pt>
                <c:pt idx="18" formatCode="0%">
                  <c:v>0.37229999999999996</c:v>
                </c:pt>
                <c:pt idx="19" formatCode="0%">
                  <c:v>0.29320000000000002</c:v>
                </c:pt>
                <c:pt idx="21" formatCode="0%">
                  <c:v>0.35310000000000002</c:v>
                </c:pt>
                <c:pt idx="22" formatCode="0%">
                  <c:v>0.40429999999999999</c:v>
                </c:pt>
                <c:pt idx="23" formatCode="0%">
                  <c:v>0.39340000000000003</c:v>
                </c:pt>
                <c:pt idx="24" formatCode="0%">
                  <c:v>0.35859999999999997</c:v>
                </c:pt>
                <c:pt idx="26" formatCode="0%">
                  <c:v>0.37459999999999999</c:v>
                </c:pt>
                <c:pt idx="27" formatCode="0%">
                  <c:v>0.38079999999999997</c:v>
                </c:pt>
                <c:pt idx="29" formatCode="0%">
                  <c:v>0.37719999999999998</c:v>
                </c:pt>
                <c:pt idx="30" formatCode="0%">
                  <c:v>0.3785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9D3B-472D-B1A0-FF52C7C30A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59286064"/>
        <c:axId val="359281752"/>
      </c:barChart>
      <c:catAx>
        <c:axId val="35928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59281752"/>
        <c:crosses val="autoZero"/>
        <c:auto val="1"/>
        <c:lblAlgn val="ctr"/>
        <c:lblOffset val="100"/>
        <c:noMultiLvlLbl val="0"/>
      </c:catAx>
      <c:valAx>
        <c:axId val="35928175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5928606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Rivedere alcuni aspetti della catena del valore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tables!$H$614</c:f>
              <c:strCache>
                <c:ptCount val="1"/>
                <c:pt idx="0">
                  <c:v>Rivedere alcuni aspetti della catena del valore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D83-428E-A1A4-9A60D43CB0D6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D83-428E-A1A4-9A60D43CB0D6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D83-428E-A1A4-9A60D43CB0D6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D83-428E-A1A4-9A60D43CB0D6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D83-428E-A1A4-9A60D43CB0D6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DD83-428E-A1A4-9A60D43CB0D6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DD83-428E-A1A4-9A60D43CB0D6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DD83-428E-A1A4-9A60D43CB0D6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DD83-428E-A1A4-9A60D43CB0D6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DD83-428E-A1A4-9A60D43CB0D6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DD83-428E-A1A4-9A60D43CB0D6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DD83-428E-A1A4-9A60D43CB0D6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DD83-428E-A1A4-9A60D43CB0D6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DD83-428E-A1A4-9A60D43CB0D6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DD83-428E-A1A4-9A60D43CB0D6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DD83-428E-A1A4-9A60D43CB0D6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DD83-428E-A1A4-9A60D43CB0D6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DD83-428E-A1A4-9A60D43CB0D6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DD83-428E-A1A4-9A60D43CB0D6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DD83-428E-A1A4-9A60D43CB0D6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DD83-428E-A1A4-9A60D43CB0D6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DD83-428E-A1A4-9A60D43CB0D6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DD83-428E-A1A4-9A60D43CB0D6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DD83-428E-A1A4-9A60D43CB0D6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DD83-428E-A1A4-9A60D43CB0D6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DD83-428E-A1A4-9A60D43CB0D6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D83-428E-A1A4-9A60D43CB0D6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tables!$I$614:$AM$614</c:f>
              <c:numCache>
                <c:formatCode>General</c:formatCode>
                <c:ptCount val="31"/>
                <c:pt idx="0" formatCode="#,#00%">
                  <c:v>0.3574</c:v>
                </c:pt>
                <c:pt idx="2" formatCode="0%">
                  <c:v>0.37020000000000003</c:v>
                </c:pt>
                <c:pt idx="3" formatCode="0%">
                  <c:v>0.30109999999999998</c:v>
                </c:pt>
                <c:pt idx="5" formatCode="0%">
                  <c:v>0.33329999999999999</c:v>
                </c:pt>
                <c:pt idx="6" formatCode="0%">
                  <c:v>0.34149999999999997</c:v>
                </c:pt>
                <c:pt idx="7" formatCode="0%">
                  <c:v>0.37290000000000001</c:v>
                </c:pt>
                <c:pt idx="8" formatCode="0%">
                  <c:v>0.38939999999999997</c:v>
                </c:pt>
                <c:pt idx="9" formatCode="0%">
                  <c:v>0.31280000000000002</c:v>
                </c:pt>
                <c:pt idx="11" formatCode="0%">
                  <c:v>0.36619999999999997</c:v>
                </c:pt>
                <c:pt idx="12" formatCode="0%">
                  <c:v>0.32329999999999998</c:v>
                </c:pt>
                <c:pt idx="13" formatCode="0%">
                  <c:v>0.3579</c:v>
                </c:pt>
                <c:pt idx="15" formatCode="0%">
                  <c:v>0.4052</c:v>
                </c:pt>
                <c:pt idx="16" formatCode="0%">
                  <c:v>0.36420000000000002</c:v>
                </c:pt>
                <c:pt idx="17" formatCode="0%">
                  <c:v>0.28300000000000003</c:v>
                </c:pt>
                <c:pt idx="18" formatCode="0%">
                  <c:v>0.34039999999999998</c:v>
                </c:pt>
                <c:pt idx="19" formatCode="0%">
                  <c:v>0.38350000000000001</c:v>
                </c:pt>
                <c:pt idx="21" formatCode="0%">
                  <c:v>0.31290000000000001</c:v>
                </c:pt>
                <c:pt idx="22" formatCode="0%">
                  <c:v>0.36599999999999999</c:v>
                </c:pt>
                <c:pt idx="23" formatCode="0%">
                  <c:v>0.41539999999999999</c:v>
                </c:pt>
                <c:pt idx="24" formatCode="0%">
                  <c:v>0.3629</c:v>
                </c:pt>
                <c:pt idx="26" formatCode="0%">
                  <c:v>0.36349999999999999</c:v>
                </c:pt>
                <c:pt idx="27" formatCode="0%">
                  <c:v>0.3528</c:v>
                </c:pt>
                <c:pt idx="29" formatCode="0%">
                  <c:v>0.3553</c:v>
                </c:pt>
                <c:pt idx="30" formatCode="0%">
                  <c:v>0.35859999999999997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DD83-428E-A1A4-9A60D43CB0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59282144"/>
        <c:axId val="359288808"/>
      </c:barChart>
      <c:catAx>
        <c:axId val="359282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59288808"/>
        <c:crosses val="autoZero"/>
        <c:auto val="1"/>
        <c:lblAlgn val="ctr"/>
        <c:lblOffset val="100"/>
        <c:noMultiLvlLbl val="0"/>
      </c:catAx>
      <c:valAx>
        <c:axId val="35928880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5928214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Bloccare assunzioni, ecc.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tables!$H$615</c:f>
              <c:strCache>
                <c:ptCount val="1"/>
                <c:pt idx="0">
                  <c:v>Bloccare assunzioni, ecc.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8A7-44C0-BF0A-FC74F592D8D2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8A7-44C0-BF0A-FC74F592D8D2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8A7-44C0-BF0A-FC74F592D8D2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8A7-44C0-BF0A-FC74F592D8D2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38A7-44C0-BF0A-FC74F592D8D2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38A7-44C0-BF0A-FC74F592D8D2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38A7-44C0-BF0A-FC74F592D8D2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38A7-44C0-BF0A-FC74F592D8D2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38A7-44C0-BF0A-FC74F592D8D2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38A7-44C0-BF0A-FC74F592D8D2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38A7-44C0-BF0A-FC74F592D8D2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38A7-44C0-BF0A-FC74F592D8D2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38A7-44C0-BF0A-FC74F592D8D2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38A7-44C0-BF0A-FC74F592D8D2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38A7-44C0-BF0A-FC74F592D8D2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38A7-44C0-BF0A-FC74F592D8D2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38A7-44C0-BF0A-FC74F592D8D2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38A7-44C0-BF0A-FC74F592D8D2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38A7-44C0-BF0A-FC74F592D8D2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38A7-44C0-BF0A-FC74F592D8D2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38A7-44C0-BF0A-FC74F592D8D2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38A7-44C0-BF0A-FC74F592D8D2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38A7-44C0-BF0A-FC74F592D8D2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38A7-44C0-BF0A-FC74F592D8D2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38A7-44C0-BF0A-FC74F592D8D2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38A7-44C0-BF0A-FC74F592D8D2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A7-44C0-BF0A-FC74F592D8D2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tables!$I$615:$AM$615</c:f>
              <c:numCache>
                <c:formatCode>General</c:formatCode>
                <c:ptCount val="31"/>
                <c:pt idx="0" formatCode="#,#00%">
                  <c:v>0.27410000000000001</c:v>
                </c:pt>
                <c:pt idx="2" formatCode="0%">
                  <c:v>0.25950000000000001</c:v>
                </c:pt>
                <c:pt idx="3" formatCode="0%">
                  <c:v>0.33829999999999999</c:v>
                </c:pt>
                <c:pt idx="5" formatCode="0%">
                  <c:v>0.3281</c:v>
                </c:pt>
                <c:pt idx="6" formatCode="0%">
                  <c:v>0.30659999999999998</c:v>
                </c:pt>
                <c:pt idx="7" formatCode="0%">
                  <c:v>0.27789999999999998</c:v>
                </c:pt>
                <c:pt idx="8" formatCode="0%">
                  <c:v>0.23530000000000001</c:v>
                </c:pt>
                <c:pt idx="9" formatCode="0%">
                  <c:v>0.2359</c:v>
                </c:pt>
                <c:pt idx="11" formatCode="0%">
                  <c:v>0.26649999999999996</c:v>
                </c:pt>
                <c:pt idx="12" formatCode="0%">
                  <c:v>0.2974</c:v>
                </c:pt>
                <c:pt idx="13" formatCode="0%">
                  <c:v>0.28039999999999998</c:v>
                </c:pt>
                <c:pt idx="15" formatCode="0%">
                  <c:v>0.2155</c:v>
                </c:pt>
                <c:pt idx="16" formatCode="0%">
                  <c:v>0.27800000000000002</c:v>
                </c:pt>
                <c:pt idx="17" formatCode="0%">
                  <c:v>0.33020000000000005</c:v>
                </c:pt>
                <c:pt idx="18" formatCode="0%">
                  <c:v>0.22339999999999999</c:v>
                </c:pt>
                <c:pt idx="19" formatCode="0%">
                  <c:v>0.31579999999999997</c:v>
                </c:pt>
                <c:pt idx="21" formatCode="0%">
                  <c:v>0.25159999999999999</c:v>
                </c:pt>
                <c:pt idx="22" formatCode="0%">
                  <c:v>0.29570000000000002</c:v>
                </c:pt>
                <c:pt idx="23" formatCode="0%">
                  <c:v>0.29039999999999999</c:v>
                </c:pt>
                <c:pt idx="24" formatCode="0%">
                  <c:v>0.25739999999999996</c:v>
                </c:pt>
                <c:pt idx="26" formatCode="0%">
                  <c:v>0.2762</c:v>
                </c:pt>
                <c:pt idx="27" formatCode="0%">
                  <c:v>0.27250000000000002</c:v>
                </c:pt>
                <c:pt idx="29" formatCode="0%">
                  <c:v>0.27149999999999996</c:v>
                </c:pt>
                <c:pt idx="30" formatCode="0%">
                  <c:v>0.27550000000000002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38A7-44C0-BF0A-FC74F592D8D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59292336"/>
        <c:axId val="359283320"/>
      </c:barChart>
      <c:catAx>
        <c:axId val="35929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59283320"/>
        <c:crosses val="autoZero"/>
        <c:auto val="1"/>
        <c:lblAlgn val="ctr"/>
        <c:lblOffset val="100"/>
        <c:noMultiLvlLbl val="0"/>
      </c:catAx>
      <c:valAx>
        <c:axId val="3592833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59292336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Rivedere alcuni aspetti legati alla logistica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tables!$H$616</c:f>
              <c:strCache>
                <c:ptCount val="1"/>
                <c:pt idx="0">
                  <c:v>Rivedere alcuni aspetti legati alla logistica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C95-419E-B96B-3BCD949E6875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C95-419E-B96B-3BCD949E6875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C95-419E-B96B-3BCD949E6875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C95-419E-B96B-3BCD949E6875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C95-419E-B96B-3BCD949E6875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DC95-419E-B96B-3BCD949E6875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DC95-419E-B96B-3BCD949E6875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DC95-419E-B96B-3BCD949E6875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DC95-419E-B96B-3BCD949E6875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DC95-419E-B96B-3BCD949E6875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DC95-419E-B96B-3BCD949E6875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DC95-419E-B96B-3BCD949E6875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DC95-419E-B96B-3BCD949E6875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DC95-419E-B96B-3BCD949E6875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DC95-419E-B96B-3BCD949E6875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DC95-419E-B96B-3BCD949E6875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DC95-419E-B96B-3BCD949E6875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DC95-419E-B96B-3BCD949E6875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DC95-419E-B96B-3BCD949E6875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DC95-419E-B96B-3BCD949E6875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DC95-419E-B96B-3BCD949E6875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DC95-419E-B96B-3BCD949E6875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DC95-419E-B96B-3BCD949E6875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DC95-419E-B96B-3BCD949E6875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DC95-419E-B96B-3BCD949E6875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DC95-419E-B96B-3BCD949E6875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95-419E-B96B-3BCD949E6875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tables!$I$616:$AM$616</c:f>
              <c:numCache>
                <c:formatCode>General</c:formatCode>
                <c:ptCount val="31"/>
                <c:pt idx="0" formatCode="#,#00%">
                  <c:v>0.25480000000000003</c:v>
                </c:pt>
                <c:pt idx="2" formatCode="0%">
                  <c:v>0.2671</c:v>
                </c:pt>
                <c:pt idx="3" formatCode="0%">
                  <c:v>0.20069999999999999</c:v>
                </c:pt>
                <c:pt idx="5" formatCode="0%">
                  <c:v>0.22920000000000001</c:v>
                </c:pt>
                <c:pt idx="6" formatCode="0%">
                  <c:v>0.19510000000000002</c:v>
                </c:pt>
                <c:pt idx="7" formatCode="0%">
                  <c:v>0.27789999999999998</c:v>
                </c:pt>
                <c:pt idx="8" formatCode="0%">
                  <c:v>0.2437</c:v>
                </c:pt>
                <c:pt idx="9" formatCode="0%">
                  <c:v>0.33850000000000002</c:v>
                </c:pt>
                <c:pt idx="11" formatCode="0%">
                  <c:v>0.25690000000000002</c:v>
                </c:pt>
                <c:pt idx="12" formatCode="0%">
                  <c:v>0.22839999999999999</c:v>
                </c:pt>
                <c:pt idx="13" formatCode="0%">
                  <c:v>0.26569999999999999</c:v>
                </c:pt>
                <c:pt idx="15" formatCode="0%">
                  <c:v>0.26719999999999999</c:v>
                </c:pt>
                <c:pt idx="16" formatCode="0%">
                  <c:v>0.24840000000000001</c:v>
                </c:pt>
                <c:pt idx="17" formatCode="0%">
                  <c:v>0.25469999999999998</c:v>
                </c:pt>
                <c:pt idx="18" formatCode="0%">
                  <c:v>0.17019999999999999</c:v>
                </c:pt>
                <c:pt idx="19" formatCode="0%">
                  <c:v>0.218</c:v>
                </c:pt>
                <c:pt idx="21" formatCode="0%">
                  <c:v>0.23039999999999999</c:v>
                </c:pt>
                <c:pt idx="22" formatCode="0%">
                  <c:v>0.28300000000000003</c:v>
                </c:pt>
                <c:pt idx="23" formatCode="0%">
                  <c:v>0.21690000000000001</c:v>
                </c:pt>
                <c:pt idx="24" formatCode="0%">
                  <c:v>0.29109999999999997</c:v>
                </c:pt>
                <c:pt idx="26" formatCode="0%">
                  <c:v>0.26829999999999998</c:v>
                </c:pt>
                <c:pt idx="27" formatCode="0%">
                  <c:v>0.2445</c:v>
                </c:pt>
                <c:pt idx="29" formatCode="0%">
                  <c:v>0.26350000000000001</c:v>
                </c:pt>
                <c:pt idx="30" formatCode="0%">
                  <c:v>0.25030000000000002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DC95-419E-B96B-3BCD949E687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59289592"/>
        <c:axId val="359286456"/>
      </c:barChart>
      <c:catAx>
        <c:axId val="359289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59286456"/>
        <c:crosses val="autoZero"/>
        <c:auto val="1"/>
        <c:lblAlgn val="ctr"/>
        <c:lblOffset val="100"/>
        <c:noMultiLvlLbl val="0"/>
      </c:catAx>
      <c:valAx>
        <c:axId val="35928645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5928959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Cambiare anche solo momentaneamente il modello di business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tables!$H$617</c:f>
              <c:strCache>
                <c:ptCount val="1"/>
                <c:pt idx="0">
                  <c:v>Cambiare anche solo momentaneamente il modello di business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4A5-44BC-8ED3-15E5A66EB434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4A5-44BC-8ED3-15E5A66EB434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14A5-44BC-8ED3-15E5A66EB434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14A5-44BC-8ED3-15E5A66EB434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14A5-44BC-8ED3-15E5A66EB434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14A5-44BC-8ED3-15E5A66EB434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14A5-44BC-8ED3-15E5A66EB434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14A5-44BC-8ED3-15E5A66EB434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14A5-44BC-8ED3-15E5A66EB434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14A5-44BC-8ED3-15E5A66EB434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14A5-44BC-8ED3-15E5A66EB434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14A5-44BC-8ED3-15E5A66EB434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14A5-44BC-8ED3-15E5A66EB434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14A5-44BC-8ED3-15E5A66EB434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14A5-44BC-8ED3-15E5A66EB434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14A5-44BC-8ED3-15E5A66EB434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14A5-44BC-8ED3-15E5A66EB434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14A5-44BC-8ED3-15E5A66EB434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14A5-44BC-8ED3-15E5A66EB434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14A5-44BC-8ED3-15E5A66EB434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14A5-44BC-8ED3-15E5A66EB434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14A5-44BC-8ED3-15E5A66EB434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14A5-44BC-8ED3-15E5A66EB434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14A5-44BC-8ED3-15E5A66EB434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14A5-44BC-8ED3-15E5A66EB434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14A5-44BC-8ED3-15E5A66EB434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4A5-44BC-8ED3-15E5A66EB434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tables!$I$617:$AM$617</c:f>
              <c:numCache>
                <c:formatCode>General</c:formatCode>
                <c:ptCount val="31"/>
                <c:pt idx="0" formatCode="#,#00%">
                  <c:v>0.25340000000000001</c:v>
                </c:pt>
                <c:pt idx="2" formatCode="0%">
                  <c:v>0.24340000000000001</c:v>
                </c:pt>
                <c:pt idx="3" formatCode="0%">
                  <c:v>0.2974</c:v>
                </c:pt>
                <c:pt idx="5" formatCode="0%">
                  <c:v>0.28120000000000001</c:v>
                </c:pt>
                <c:pt idx="6" formatCode="0%">
                  <c:v>0.24739999999999998</c:v>
                </c:pt>
                <c:pt idx="7" formatCode="0%">
                  <c:v>0.23280000000000001</c:v>
                </c:pt>
                <c:pt idx="8" formatCode="0%">
                  <c:v>0.25489999999999996</c:v>
                </c:pt>
                <c:pt idx="9" formatCode="0%">
                  <c:v>0.27690000000000003</c:v>
                </c:pt>
                <c:pt idx="11" formatCode="0%">
                  <c:v>0.25900000000000001</c:v>
                </c:pt>
                <c:pt idx="12" formatCode="0%">
                  <c:v>0.2414</c:v>
                </c:pt>
                <c:pt idx="13" formatCode="0%">
                  <c:v>0.24350000000000002</c:v>
                </c:pt>
                <c:pt idx="15" formatCode="0%">
                  <c:v>0.31030000000000002</c:v>
                </c:pt>
                <c:pt idx="16" formatCode="0%">
                  <c:v>0.2535</c:v>
                </c:pt>
                <c:pt idx="17" formatCode="0%">
                  <c:v>0.24530000000000002</c:v>
                </c:pt>
                <c:pt idx="18" formatCode="0%">
                  <c:v>0.25530000000000003</c:v>
                </c:pt>
                <c:pt idx="19" formatCode="0%">
                  <c:v>0.28570000000000001</c:v>
                </c:pt>
                <c:pt idx="21" formatCode="0%">
                  <c:v>0.2727</c:v>
                </c:pt>
                <c:pt idx="22" formatCode="0%">
                  <c:v>0.25739999999999996</c:v>
                </c:pt>
                <c:pt idx="23" formatCode="0%">
                  <c:v>0.23530000000000001</c:v>
                </c:pt>
                <c:pt idx="24" formatCode="0%">
                  <c:v>0.2278</c:v>
                </c:pt>
                <c:pt idx="26" formatCode="0%">
                  <c:v>0.24440000000000001</c:v>
                </c:pt>
                <c:pt idx="27" formatCode="0%">
                  <c:v>0.26030000000000003</c:v>
                </c:pt>
                <c:pt idx="29" formatCode="0%">
                  <c:v>0.2495</c:v>
                </c:pt>
                <c:pt idx="30" formatCode="0%">
                  <c:v>0.2555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14A5-44BC-8ED3-15E5A66EB4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59286848"/>
        <c:axId val="359298216"/>
      </c:barChart>
      <c:catAx>
        <c:axId val="359286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59298216"/>
        <c:crosses val="autoZero"/>
        <c:auto val="1"/>
        <c:lblAlgn val="ctr"/>
        <c:lblOffset val="100"/>
        <c:noMultiLvlLbl val="0"/>
      </c:catAx>
      <c:valAx>
        <c:axId val="35929821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59286848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Sviluppare un’offerta con sconti e promozioni per acquisire nuovi clienti</a:t>
            </a:r>
            <a:br>
              <a:rPr lang="it-IT" dirty="0"/>
            </a:br>
            <a:r>
              <a:rPr lang="it-IT" dirty="0"/>
              <a:t>e fidelizzare gli esistenti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tables!$H$618</c:f>
              <c:strCache>
                <c:ptCount val="1"/>
                <c:pt idx="0">
                  <c:v>Sviluppare un’offerta con sconti e promozioni per acquisire nuovi clienti e fidelizzare gli esistenti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B06-42F2-B062-7FB1F18079E1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4B06-42F2-B062-7FB1F18079E1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4B06-42F2-B062-7FB1F18079E1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4B06-42F2-B062-7FB1F18079E1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4B06-42F2-B062-7FB1F18079E1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4B06-42F2-B062-7FB1F18079E1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4B06-42F2-B062-7FB1F18079E1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4B06-42F2-B062-7FB1F18079E1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4B06-42F2-B062-7FB1F18079E1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4B06-42F2-B062-7FB1F18079E1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4B06-42F2-B062-7FB1F18079E1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4B06-42F2-B062-7FB1F18079E1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4B06-42F2-B062-7FB1F18079E1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4B06-42F2-B062-7FB1F1807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4B06-42F2-B062-7FB1F18079E1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4B06-42F2-B062-7FB1F18079E1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4B06-42F2-B062-7FB1F18079E1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4B06-42F2-B062-7FB1F18079E1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4B06-42F2-B062-7FB1F18079E1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4B06-42F2-B062-7FB1F18079E1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4B06-42F2-B062-7FB1F18079E1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4B06-42F2-B062-7FB1F18079E1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4B06-42F2-B062-7FB1F18079E1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4B06-42F2-B062-7FB1F18079E1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4B06-42F2-B062-7FB1F18079E1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4B06-42F2-B062-7FB1F18079E1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B06-42F2-B062-7FB1F18079E1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tables!$I$618:$AM$618</c:f>
              <c:numCache>
                <c:formatCode>General</c:formatCode>
                <c:ptCount val="31"/>
                <c:pt idx="0" formatCode="#,#00%">
                  <c:v>0.24100000000000002</c:v>
                </c:pt>
                <c:pt idx="2" formatCode="0%">
                  <c:v>0.2409</c:v>
                </c:pt>
                <c:pt idx="3" formatCode="0%">
                  <c:v>0.24160000000000001</c:v>
                </c:pt>
                <c:pt idx="5" formatCode="0%">
                  <c:v>0.28120000000000001</c:v>
                </c:pt>
                <c:pt idx="6" formatCode="0%">
                  <c:v>0.22649999999999998</c:v>
                </c:pt>
                <c:pt idx="7" formatCode="0%">
                  <c:v>0.23989999999999997</c:v>
                </c:pt>
                <c:pt idx="8" formatCode="0%">
                  <c:v>0.2465</c:v>
                </c:pt>
                <c:pt idx="9" formatCode="0%">
                  <c:v>0.21539999999999998</c:v>
                </c:pt>
                <c:pt idx="11" formatCode="0%">
                  <c:v>0.22399999999999998</c:v>
                </c:pt>
                <c:pt idx="12" formatCode="0%">
                  <c:v>0.25429999999999997</c:v>
                </c:pt>
                <c:pt idx="13" formatCode="0%">
                  <c:v>0.28039999999999998</c:v>
                </c:pt>
                <c:pt idx="15" formatCode="0%">
                  <c:v>0.18969999999999998</c:v>
                </c:pt>
                <c:pt idx="16" formatCode="0%">
                  <c:v>0.23170000000000002</c:v>
                </c:pt>
                <c:pt idx="17" formatCode="0%">
                  <c:v>0.28300000000000003</c:v>
                </c:pt>
                <c:pt idx="18" formatCode="0%">
                  <c:v>0.2447</c:v>
                </c:pt>
                <c:pt idx="19" formatCode="0%">
                  <c:v>0.26319999999999999</c:v>
                </c:pt>
                <c:pt idx="21" formatCode="0%">
                  <c:v>0.22620000000000001</c:v>
                </c:pt>
                <c:pt idx="22" formatCode="0%">
                  <c:v>0.24890000000000001</c:v>
                </c:pt>
                <c:pt idx="23" formatCode="0%">
                  <c:v>0.23899999999999999</c:v>
                </c:pt>
                <c:pt idx="24" formatCode="0%">
                  <c:v>0.25739999999999996</c:v>
                </c:pt>
                <c:pt idx="26" formatCode="0%">
                  <c:v>0.25559999999999999</c:v>
                </c:pt>
                <c:pt idx="27" formatCode="0%">
                  <c:v>0.22989999999999999</c:v>
                </c:pt>
                <c:pt idx="29" formatCode="0%">
                  <c:v>0.25750000000000001</c:v>
                </c:pt>
                <c:pt idx="30" formatCode="0%">
                  <c:v>0.2324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4B06-42F2-B062-7FB1F18079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59294688"/>
        <c:axId val="359300568"/>
      </c:barChart>
      <c:catAx>
        <c:axId val="35929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59300568"/>
        <c:crosses val="autoZero"/>
        <c:auto val="1"/>
        <c:lblAlgn val="ctr"/>
        <c:lblOffset val="100"/>
        <c:noMultiLvlLbl val="0"/>
      </c:catAx>
      <c:valAx>
        <c:axId val="3593005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59294688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70"/>
      <c:rotY val="0"/>
      <c:depthPercent val="100"/>
      <c:rAngAx val="0"/>
    </c:view3D>
    <c:floor>
      <c:thickness val="0"/>
    </c:floor>
    <c:side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sideWall>
    <c:back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backWall>
    <c:plotArea>
      <c:layout>
        <c:manualLayout>
          <c:layoutTarget val="inner"/>
          <c:xMode val="edge"/>
          <c:yMode val="edge"/>
          <c:x val="0.48953940777922594"/>
          <c:y val="3.9306722689075632E-2"/>
          <c:w val="0.47653446362980278"/>
          <c:h val="0.9459873949579832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rgbClr val="93D050"/>
                </a:gs>
                <a:gs pos="70000">
                  <a:srgbClr val="0066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contourClr>
                <a:srgbClr val="4F81BD">
                  <a:shade val="50000"/>
                  <a:shade val="95000"/>
                  <a:satMod val="105000"/>
                </a:srgbClr>
              </a:contourClr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F81BD">
                      <a:shade val="50000"/>
                      <a:shade val="95000"/>
                      <a:satMod val="105000"/>
                    </a:srgbClr>
                  </a:solidFill>
                  <a:prstDash val="solid"/>
                  <a:round/>
                </a14:hiddenLine>
              </a:ext>
            </a:extLst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C2-4E08-9682-667E61710FE5}"/>
                </c:ext>
              </c:extLst>
            </c:dLbl>
            <c:dLbl>
              <c:idx val="1"/>
              <c:layout>
                <c:manualLayout>
                  <c:x val="-1.0007728046292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C2-4E08-9682-667E61710FE5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 i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tables!$F$100:$F$106</c:f>
              <c:strCache>
                <c:ptCount val="7"/>
                <c:pt idx="0">
                  <c:v>Annullamento dei viaggi di lavoro</c:v>
                </c:pt>
                <c:pt idx="1">
                  <c:v>Trasformazione delle riunioni esterne 'fisiche' (incontri con clienti, fornitori, partners) in riunioni esterne a distanza (tramite strumenti digitali)</c:v>
                </c:pt>
                <c:pt idx="2">
                  <c:v>Trasformazione delle riunioni interne 'fisiche' in riunioni interne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Ferie 'forzate' o concordate, riduzione dell'orario di lavoro, …</c:v>
                </c:pt>
                <c:pt idx="6">
                  <c:v>Chiusura totale di una o più sedi di lavoro</c:v>
                </c:pt>
              </c:strCache>
            </c:strRef>
          </c:cat>
          <c:val>
            <c:numRef>
              <c:f>tables!$G$100:$G$106</c:f>
              <c:numCache>
                <c:formatCode>#,#00%</c:formatCode>
                <c:ptCount val="7"/>
                <c:pt idx="0">
                  <c:v>0.9415</c:v>
                </c:pt>
                <c:pt idx="1">
                  <c:v>0.87190000000000001</c:v>
                </c:pt>
                <c:pt idx="2">
                  <c:v>0.81959999999999988</c:v>
                </c:pt>
                <c:pt idx="3">
                  <c:v>0.70319999999999994</c:v>
                </c:pt>
                <c:pt idx="4">
                  <c:v>0.33750000000000002</c:v>
                </c:pt>
                <c:pt idx="5">
                  <c:v>0.1956</c:v>
                </c:pt>
                <c:pt idx="6">
                  <c:v>0.14529999999999998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C2-4E08-9682-667E61710F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0"/>
        <c:shape val="box"/>
        <c:axId val="324580584"/>
        <c:axId val="324575880"/>
        <c:axId val="0"/>
      </c:bar3DChart>
      <c:catAx>
        <c:axId val="3245805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324575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575880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rgbClr val="5B9BD5">
                  <a:lumMod val="60000"/>
                  <a:lumOff val="4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324580584"/>
        <c:crosses val="autoZero"/>
        <c:crossBetween val="between"/>
        <c:majorUnit val="0.2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Interrompere il rapporto con HR (totale)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tables!$H$619</c:f>
              <c:strCache>
                <c:ptCount val="1"/>
                <c:pt idx="0">
                  <c:v>Interrompere il rapporto con HR (totale)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4BA-428E-8B64-30731D86A4AD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4BA-428E-8B64-30731D86A4AD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4BA-428E-8B64-30731D86A4AD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B4BA-428E-8B64-30731D86A4AD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B4BA-428E-8B64-30731D86A4AD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B4BA-428E-8B64-30731D86A4AD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B4BA-428E-8B64-30731D86A4A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B4BA-428E-8B64-30731D86A4AD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B4BA-428E-8B64-30731D86A4A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B4BA-428E-8B64-30731D86A4AD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B4BA-428E-8B64-30731D86A4AD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B4BA-428E-8B64-30731D86A4AD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B4BA-428E-8B64-30731D86A4AD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B4BA-428E-8B64-30731D86A4AD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B4BA-428E-8B64-30731D86A4AD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B4BA-428E-8B64-30731D86A4AD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B4BA-428E-8B64-30731D86A4AD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B4BA-428E-8B64-30731D86A4AD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B4BA-428E-8B64-30731D86A4AD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B4BA-428E-8B64-30731D86A4AD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B4BA-428E-8B64-30731D86A4AD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B4BA-428E-8B64-30731D86A4AD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B4BA-428E-8B64-30731D86A4AD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B4BA-428E-8B64-30731D86A4AD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B4BA-428E-8B64-30731D86A4AD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B4BA-428E-8B64-30731D86A4AD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4BA-428E-8B64-30731D86A4AD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tables!$I$619:$AM$619</c:f>
              <c:numCache>
                <c:formatCode>General</c:formatCode>
                <c:ptCount val="31"/>
                <c:pt idx="0" formatCode="#,#00%">
                  <c:v>0.22309999999999999</c:v>
                </c:pt>
                <c:pt idx="2" formatCode="0%">
                  <c:v>0.21050000000000002</c:v>
                </c:pt>
                <c:pt idx="3" formatCode="0%">
                  <c:v>0.27879999999999999</c:v>
                </c:pt>
                <c:pt idx="5" formatCode="0%">
                  <c:v>0.25519999999999998</c:v>
                </c:pt>
                <c:pt idx="6" formatCode="0%">
                  <c:v>0.28220000000000001</c:v>
                </c:pt>
                <c:pt idx="7" formatCode="0%">
                  <c:v>0.20670000000000002</c:v>
                </c:pt>
                <c:pt idx="8" formatCode="0%">
                  <c:v>0.18210000000000001</c:v>
                </c:pt>
                <c:pt idx="9" formatCode="0%">
                  <c:v>0.21539999999999998</c:v>
                </c:pt>
                <c:pt idx="11" formatCode="0%">
                  <c:v>0.20699999999999999</c:v>
                </c:pt>
                <c:pt idx="12" formatCode="0%">
                  <c:v>0.23280000000000001</c:v>
                </c:pt>
                <c:pt idx="13" formatCode="0%">
                  <c:v>0.26569999999999999</c:v>
                </c:pt>
                <c:pt idx="15" formatCode="0%">
                  <c:v>0.19829999999999998</c:v>
                </c:pt>
                <c:pt idx="16" formatCode="0%">
                  <c:v>0.21359999999999998</c:v>
                </c:pt>
                <c:pt idx="17" formatCode="0%">
                  <c:v>0.26419999999999999</c:v>
                </c:pt>
                <c:pt idx="18" formatCode="0%">
                  <c:v>0.21280000000000002</c:v>
                </c:pt>
                <c:pt idx="19" formatCode="0%">
                  <c:v>0.24809999999999999</c:v>
                </c:pt>
                <c:pt idx="21" formatCode="0%">
                  <c:v>0.1797</c:v>
                </c:pt>
                <c:pt idx="22" formatCode="0%">
                  <c:v>0.2213</c:v>
                </c:pt>
                <c:pt idx="23" formatCode="0%">
                  <c:v>0.27210000000000001</c:v>
                </c:pt>
                <c:pt idx="24" formatCode="0%">
                  <c:v>0.25739999999999996</c:v>
                </c:pt>
                <c:pt idx="26" formatCode="0%">
                  <c:v>0.2429</c:v>
                </c:pt>
                <c:pt idx="27" formatCode="0%">
                  <c:v>0.20800000000000002</c:v>
                </c:pt>
                <c:pt idx="29" formatCode="0%">
                  <c:v>0.24149999999999999</c:v>
                </c:pt>
                <c:pt idx="30" formatCode="0%">
                  <c:v>0.21350000000000002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B4BA-428E-8B64-30731D86A4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59299784"/>
        <c:axId val="359296648"/>
      </c:barChart>
      <c:catAx>
        <c:axId val="35929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59296648"/>
        <c:crosses val="autoZero"/>
        <c:auto val="1"/>
        <c:lblAlgn val="ctr"/>
        <c:lblOffset val="100"/>
        <c:noMultiLvlLbl val="0"/>
      </c:catAx>
      <c:valAx>
        <c:axId val="35929664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5929978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Interrompere il rapporto (anche solo momentaneamente) con personale</a:t>
            </a:r>
            <a:br>
              <a:rPr lang="it-IT" dirty="0"/>
            </a:br>
            <a:r>
              <a:rPr lang="it-IT" dirty="0"/>
              <a:t>con contratti a termine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tables!$H$620</c:f>
              <c:strCache>
                <c:ptCount val="1"/>
                <c:pt idx="0">
                  <c:v>Interrompere il rapporto (anche solo momentaneamente) con personale con contratti a termine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5B14-483A-81A8-954273CB2CF8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5B14-483A-81A8-954273CB2CF8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5B14-483A-81A8-954273CB2CF8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5B14-483A-81A8-954273CB2CF8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5B14-483A-81A8-954273CB2CF8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5B14-483A-81A8-954273CB2CF8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5B14-483A-81A8-954273CB2CF8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5B14-483A-81A8-954273CB2CF8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5B14-483A-81A8-954273CB2CF8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5B14-483A-81A8-954273CB2CF8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5B14-483A-81A8-954273CB2CF8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5B14-483A-81A8-954273CB2CF8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5B14-483A-81A8-954273CB2CF8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5B14-483A-81A8-954273CB2CF8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5B14-483A-81A8-954273CB2CF8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5B14-483A-81A8-954273CB2CF8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5B14-483A-81A8-954273CB2CF8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5B14-483A-81A8-954273CB2CF8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5B14-483A-81A8-954273CB2CF8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5B14-483A-81A8-954273CB2CF8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5B14-483A-81A8-954273CB2CF8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5B14-483A-81A8-954273CB2CF8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5B14-483A-81A8-954273CB2CF8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5B14-483A-81A8-954273CB2CF8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5B14-483A-81A8-954273CB2CF8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5B14-483A-81A8-954273CB2CF8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14-483A-81A8-954273CB2CF8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tables!$I$620:$AM$620</c:f>
              <c:numCache>
                <c:formatCode>General</c:formatCode>
                <c:ptCount val="31"/>
                <c:pt idx="0" formatCode="#,#00%">
                  <c:v>0.19769999999999999</c:v>
                </c:pt>
                <c:pt idx="2" formatCode="0%">
                  <c:v>0.18770000000000001</c:v>
                </c:pt>
                <c:pt idx="3" formatCode="0%">
                  <c:v>0.24160000000000001</c:v>
                </c:pt>
                <c:pt idx="5" formatCode="0%">
                  <c:v>0.20829999999999999</c:v>
                </c:pt>
                <c:pt idx="6" formatCode="0%">
                  <c:v>0.25440000000000002</c:v>
                </c:pt>
                <c:pt idx="7" formatCode="0%">
                  <c:v>0.17809999999999998</c:v>
                </c:pt>
                <c:pt idx="8" formatCode="0%">
                  <c:v>0.1681</c:v>
                </c:pt>
                <c:pt idx="9" formatCode="0%">
                  <c:v>0.2</c:v>
                </c:pt>
                <c:pt idx="11" formatCode="0%">
                  <c:v>0.18260000000000001</c:v>
                </c:pt>
                <c:pt idx="12" formatCode="0%">
                  <c:v>0.2155</c:v>
                </c:pt>
                <c:pt idx="13" formatCode="0%">
                  <c:v>0.2288</c:v>
                </c:pt>
                <c:pt idx="15" formatCode="0%">
                  <c:v>0.18100000000000002</c:v>
                </c:pt>
                <c:pt idx="16" formatCode="0%">
                  <c:v>0.18659999999999999</c:v>
                </c:pt>
                <c:pt idx="17" formatCode="0%">
                  <c:v>0.23579999999999998</c:v>
                </c:pt>
                <c:pt idx="18" formatCode="0%">
                  <c:v>0.21280000000000002</c:v>
                </c:pt>
                <c:pt idx="19" formatCode="0%">
                  <c:v>0.20300000000000001</c:v>
                </c:pt>
                <c:pt idx="21" formatCode="0%">
                  <c:v>0.1459</c:v>
                </c:pt>
                <c:pt idx="22" formatCode="0%">
                  <c:v>0.19570000000000001</c:v>
                </c:pt>
                <c:pt idx="23" formatCode="0%">
                  <c:v>0.25</c:v>
                </c:pt>
                <c:pt idx="24" formatCode="0%">
                  <c:v>0.2447</c:v>
                </c:pt>
                <c:pt idx="26" formatCode="0%">
                  <c:v>0.22059999999999999</c:v>
                </c:pt>
                <c:pt idx="27" formatCode="0%">
                  <c:v>0.18</c:v>
                </c:pt>
                <c:pt idx="29" formatCode="0%">
                  <c:v>0.21559999999999999</c:v>
                </c:pt>
                <c:pt idx="30" formatCode="0%">
                  <c:v>0.18820000000000001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5B14-483A-81A8-954273CB2C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59297040"/>
        <c:axId val="359297432"/>
      </c:barChart>
      <c:catAx>
        <c:axId val="35929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59297432"/>
        <c:crosses val="autoZero"/>
        <c:auto val="1"/>
        <c:lblAlgn val="ctr"/>
        <c:lblOffset val="100"/>
        <c:noMultiLvlLbl val="0"/>
      </c:catAx>
      <c:valAx>
        <c:axId val="35929743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59297040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Puntare sui segmenti di mercato e Paesi meno toccati, sensibili alla Crisi</a:t>
            </a:r>
            <a:br>
              <a:rPr lang="it-IT" dirty="0"/>
            </a:br>
            <a:r>
              <a:rPr lang="it-IT" dirty="0"/>
              <a:t>da epidemia Coronavirus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tables!$H$621</c:f>
              <c:strCache>
                <c:ptCount val="1"/>
                <c:pt idx="0">
                  <c:v>Puntare sui segmenti di mercato e Paesi meno toccati, sensibili alla Crisi da epidemia Coronavirus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F3E-4908-B31D-37C0705B2983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F3E-4908-B31D-37C0705B2983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2F3E-4908-B31D-37C0705B2983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2F3E-4908-B31D-37C0705B2983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2F3E-4908-B31D-37C0705B2983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2F3E-4908-B31D-37C0705B2983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2F3E-4908-B31D-37C0705B2983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2F3E-4908-B31D-37C0705B2983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2F3E-4908-B31D-37C0705B2983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2F3E-4908-B31D-37C0705B2983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2F3E-4908-B31D-37C0705B2983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2F3E-4908-B31D-37C0705B2983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2F3E-4908-B31D-37C0705B2983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2F3E-4908-B31D-37C0705B2983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2F3E-4908-B31D-37C0705B2983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2F3E-4908-B31D-37C0705B2983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2F3E-4908-B31D-37C0705B2983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2F3E-4908-B31D-37C0705B2983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2F3E-4908-B31D-37C0705B2983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2F3E-4908-B31D-37C0705B2983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2F3E-4908-B31D-37C0705B2983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2F3E-4908-B31D-37C0705B2983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2F3E-4908-B31D-37C0705B2983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2F3E-4908-B31D-37C0705B2983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2F3E-4908-B31D-37C0705B2983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2F3E-4908-B31D-37C0705B2983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F3E-4908-B31D-37C0705B2983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tables!$I$621:$AM$621</c:f>
              <c:numCache>
                <c:formatCode>General</c:formatCode>
                <c:ptCount val="31"/>
                <c:pt idx="0" formatCode="#,#00%">
                  <c:v>0.12470000000000001</c:v>
                </c:pt>
                <c:pt idx="2" formatCode="0%">
                  <c:v>0.1217</c:v>
                </c:pt>
                <c:pt idx="3" formatCode="0%">
                  <c:v>0.13750000000000001</c:v>
                </c:pt>
                <c:pt idx="5" formatCode="0%">
                  <c:v>0.1875</c:v>
                </c:pt>
                <c:pt idx="6" formatCode="0%">
                  <c:v>0.1394</c:v>
                </c:pt>
                <c:pt idx="7" formatCode="0%">
                  <c:v>0.1045</c:v>
                </c:pt>
                <c:pt idx="8" formatCode="0%">
                  <c:v>0.1148</c:v>
                </c:pt>
                <c:pt idx="9" formatCode="0%">
                  <c:v>0.1026</c:v>
                </c:pt>
                <c:pt idx="11" formatCode="0%">
                  <c:v>0.121</c:v>
                </c:pt>
                <c:pt idx="12" formatCode="0%">
                  <c:v>0.10779999999999999</c:v>
                </c:pt>
                <c:pt idx="13" formatCode="0%">
                  <c:v>0.155</c:v>
                </c:pt>
                <c:pt idx="15" formatCode="0%">
                  <c:v>0.11210000000000001</c:v>
                </c:pt>
                <c:pt idx="16" formatCode="0%">
                  <c:v>0.12230000000000001</c:v>
                </c:pt>
                <c:pt idx="17" formatCode="0%">
                  <c:v>0.11320000000000001</c:v>
                </c:pt>
                <c:pt idx="18" formatCode="0%">
                  <c:v>0.10640000000000001</c:v>
                </c:pt>
                <c:pt idx="19" formatCode="0%">
                  <c:v>0.1278</c:v>
                </c:pt>
                <c:pt idx="21" formatCode="0%">
                  <c:v>0.14380000000000001</c:v>
                </c:pt>
                <c:pt idx="22" formatCode="0%">
                  <c:v>0.12130000000000001</c:v>
                </c:pt>
                <c:pt idx="23" formatCode="0%">
                  <c:v>0.1176</c:v>
                </c:pt>
                <c:pt idx="24" formatCode="0%">
                  <c:v>0.1013</c:v>
                </c:pt>
                <c:pt idx="26" formatCode="0%">
                  <c:v>0.1016</c:v>
                </c:pt>
                <c:pt idx="27" formatCode="0%">
                  <c:v>0.14230000000000001</c:v>
                </c:pt>
                <c:pt idx="29" formatCode="0%">
                  <c:v>9.7799999999999998E-2</c:v>
                </c:pt>
                <c:pt idx="30" formatCode="0%">
                  <c:v>0.13880000000000001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2F3E-4908-B31D-37C0705B29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59298608"/>
        <c:axId val="359296256"/>
      </c:barChart>
      <c:catAx>
        <c:axId val="35929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59296256"/>
        <c:crosses val="autoZero"/>
        <c:auto val="1"/>
        <c:lblAlgn val="ctr"/>
        <c:lblOffset val="100"/>
        <c:noMultiLvlLbl val="0"/>
      </c:catAx>
      <c:valAx>
        <c:axId val="35929625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59298608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Interrompere il rapporto con personale assunto a tempo indeterminato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tables!$H$622</c:f>
              <c:strCache>
                <c:ptCount val="1"/>
                <c:pt idx="0">
                  <c:v>Interrompere il rapporto con personale assunto a tempo indeterminato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945F-48E7-816F-D6D983BB73CC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945F-48E7-816F-D6D983BB73CC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945F-48E7-816F-D6D983BB73CC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945F-48E7-816F-D6D983BB73CC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945F-48E7-816F-D6D983BB73CC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945F-48E7-816F-D6D983BB73CC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945F-48E7-816F-D6D983BB73CC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945F-48E7-816F-D6D983BB73CC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945F-48E7-816F-D6D983BB73CC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945F-48E7-816F-D6D983BB73CC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945F-48E7-816F-D6D983BB73CC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945F-48E7-816F-D6D983BB73CC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945F-48E7-816F-D6D983BB73CC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945F-48E7-816F-D6D983BB73CC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945F-48E7-816F-D6D983BB73CC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945F-48E7-816F-D6D983BB73CC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945F-48E7-816F-D6D983BB73CC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945F-48E7-816F-D6D983BB73CC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945F-48E7-816F-D6D983BB73CC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945F-48E7-816F-D6D983BB73CC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945F-48E7-816F-D6D983BB73CC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945F-48E7-816F-D6D983BB73CC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945F-48E7-816F-D6D983BB73CC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945F-48E7-816F-D6D983BB73CC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945F-48E7-816F-D6D983BB73CC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945F-48E7-816F-D6D983BB73CC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45F-48E7-816F-D6D983BB73CC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tables!$I$622:$AM$622</c:f>
              <c:numCache>
                <c:formatCode>General</c:formatCode>
                <c:ptCount val="31"/>
                <c:pt idx="0" formatCode="#,#00%">
                  <c:v>7.0199999999999999E-2</c:v>
                </c:pt>
                <c:pt idx="2" formatCode="0%">
                  <c:v>6.2600000000000003E-2</c:v>
                </c:pt>
                <c:pt idx="3" formatCode="0%">
                  <c:v>0.1041</c:v>
                </c:pt>
                <c:pt idx="5" formatCode="0%">
                  <c:v>7.8100000000000003E-2</c:v>
                </c:pt>
                <c:pt idx="6" formatCode="0%">
                  <c:v>9.4100000000000003E-2</c:v>
                </c:pt>
                <c:pt idx="7" formatCode="0%">
                  <c:v>7.3599999999999999E-2</c:v>
                </c:pt>
                <c:pt idx="8" formatCode="0%">
                  <c:v>4.7599999999999996E-2</c:v>
                </c:pt>
                <c:pt idx="9" formatCode="0%">
                  <c:v>6.1500000000000006E-2</c:v>
                </c:pt>
                <c:pt idx="11" formatCode="0%">
                  <c:v>6.3700000000000007E-2</c:v>
                </c:pt>
                <c:pt idx="12" formatCode="0%">
                  <c:v>6.4699999999999994E-2</c:v>
                </c:pt>
                <c:pt idx="13" formatCode="0%">
                  <c:v>9.5899999999999999E-2</c:v>
                </c:pt>
                <c:pt idx="15" formatCode="0%">
                  <c:v>4.3099999999999999E-2</c:v>
                </c:pt>
                <c:pt idx="16" formatCode="0%">
                  <c:v>6.9500000000000006E-2</c:v>
                </c:pt>
                <c:pt idx="17" formatCode="0%">
                  <c:v>8.4900000000000003E-2</c:v>
                </c:pt>
                <c:pt idx="18" formatCode="0%">
                  <c:v>4.2599999999999999E-2</c:v>
                </c:pt>
                <c:pt idx="19" formatCode="0%">
                  <c:v>0.1128</c:v>
                </c:pt>
                <c:pt idx="21" formatCode="0%">
                  <c:v>7.400000000000001E-2</c:v>
                </c:pt>
                <c:pt idx="22" formatCode="0%">
                  <c:v>7.6600000000000001E-2</c:v>
                </c:pt>
                <c:pt idx="23" formatCode="0%">
                  <c:v>6.6199999999999995E-2</c:v>
                </c:pt>
                <c:pt idx="24" formatCode="0%">
                  <c:v>5.4900000000000004E-2</c:v>
                </c:pt>
                <c:pt idx="26" formatCode="0%">
                  <c:v>7.46E-2</c:v>
                </c:pt>
                <c:pt idx="27" formatCode="0%">
                  <c:v>6.6900000000000001E-2</c:v>
                </c:pt>
                <c:pt idx="29" formatCode="0%">
                  <c:v>7.5800000000000006E-2</c:v>
                </c:pt>
                <c:pt idx="30" formatCode="0%">
                  <c:v>6.7299999999999999E-2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945F-48E7-816F-D6D983BB73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59293904"/>
        <c:axId val="359294296"/>
      </c:barChart>
      <c:catAx>
        <c:axId val="35929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59294296"/>
        <c:crosses val="autoZero"/>
        <c:auto val="1"/>
        <c:lblAlgn val="ctr"/>
        <c:lblOffset val="100"/>
        <c:noMultiLvlLbl val="0"/>
      </c:catAx>
      <c:valAx>
        <c:axId val="3592942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5929390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Chiudere sedi/punti vendita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tables!$H$623</c:f>
              <c:strCache>
                <c:ptCount val="1"/>
                <c:pt idx="0">
                  <c:v>Chiudere sedi/punti vendita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2B8-4703-BDC3-563F98AFF320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2B8-4703-BDC3-563F98AFF320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2B8-4703-BDC3-563F98AFF320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02B8-4703-BDC3-563F98AFF320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02B8-4703-BDC3-563F98AFF320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02B8-4703-BDC3-563F98AFF320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02B8-4703-BDC3-563F98AFF320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02B8-4703-BDC3-563F98AFF320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02B8-4703-BDC3-563F98AFF320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02B8-4703-BDC3-563F98AFF320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02B8-4703-BDC3-563F98AFF320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02B8-4703-BDC3-563F98AFF320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02B8-4703-BDC3-563F98AFF320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02B8-4703-BDC3-563F98AFF320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02B8-4703-BDC3-563F98AFF320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02B8-4703-BDC3-563F98AFF320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02B8-4703-BDC3-563F98AFF320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02B8-4703-BDC3-563F98AFF320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02B8-4703-BDC3-563F98AFF320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02B8-4703-BDC3-563F98AFF320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02B8-4703-BDC3-563F98AFF320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02B8-4703-BDC3-563F98AFF320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02B8-4703-BDC3-563F98AFF320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02B8-4703-BDC3-563F98AFF320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02B8-4703-BDC3-563F98AFF320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02B8-4703-BDC3-563F98AFF320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2B8-4703-BDC3-563F98AFF320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tables!$I$623:$AM$623</c:f>
              <c:numCache>
                <c:formatCode>General</c:formatCode>
                <c:ptCount val="31"/>
                <c:pt idx="0" formatCode="#,#00%">
                  <c:v>4.7500000000000001E-2</c:v>
                </c:pt>
                <c:pt idx="2" formatCode="0%">
                  <c:v>4.4800000000000006E-2</c:v>
                </c:pt>
                <c:pt idx="3" formatCode="0%">
                  <c:v>5.9500000000000004E-2</c:v>
                </c:pt>
                <c:pt idx="5" formatCode="0%">
                  <c:v>4.6900000000000004E-2</c:v>
                </c:pt>
                <c:pt idx="6" formatCode="0%">
                  <c:v>4.53E-2</c:v>
                </c:pt>
                <c:pt idx="7" formatCode="0%">
                  <c:v>5.7000000000000002E-2</c:v>
                </c:pt>
                <c:pt idx="8" formatCode="0%">
                  <c:v>3.9199999999999999E-2</c:v>
                </c:pt>
                <c:pt idx="9" formatCode="0%">
                  <c:v>4.6199999999999998E-2</c:v>
                </c:pt>
                <c:pt idx="11" formatCode="0%">
                  <c:v>4.0300000000000002E-2</c:v>
                </c:pt>
                <c:pt idx="12" formatCode="0%">
                  <c:v>3.4500000000000003E-2</c:v>
                </c:pt>
                <c:pt idx="13" formatCode="0%">
                  <c:v>8.1199999999999994E-2</c:v>
                </c:pt>
                <c:pt idx="15" formatCode="0%">
                  <c:v>6.0299999999999999E-2</c:v>
                </c:pt>
                <c:pt idx="16" formatCode="0%">
                  <c:v>3.8599999999999995E-2</c:v>
                </c:pt>
                <c:pt idx="17" formatCode="0%">
                  <c:v>4.7199999999999999E-2</c:v>
                </c:pt>
                <c:pt idx="18" formatCode="0%">
                  <c:v>3.1899999999999998E-2</c:v>
                </c:pt>
                <c:pt idx="19" formatCode="0%">
                  <c:v>6.7699999999999996E-2</c:v>
                </c:pt>
                <c:pt idx="21" formatCode="0%">
                  <c:v>2.75E-2</c:v>
                </c:pt>
                <c:pt idx="22" formatCode="0%">
                  <c:v>3.1899999999999998E-2</c:v>
                </c:pt>
                <c:pt idx="23" formatCode="0%">
                  <c:v>5.5099999999999996E-2</c:v>
                </c:pt>
                <c:pt idx="24" formatCode="0%">
                  <c:v>0.10970000000000001</c:v>
                </c:pt>
                <c:pt idx="26" formatCode="0%">
                  <c:v>4.9200000000000001E-2</c:v>
                </c:pt>
                <c:pt idx="27" formatCode="0%">
                  <c:v>4.6199999999999998E-2</c:v>
                </c:pt>
                <c:pt idx="29" formatCode="0%">
                  <c:v>5.79E-2</c:v>
                </c:pt>
                <c:pt idx="30" formatCode="0%">
                  <c:v>4.2099999999999999E-2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02B8-4703-BDC3-563F98AFF3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59295864"/>
        <c:axId val="359300176"/>
      </c:barChart>
      <c:catAx>
        <c:axId val="359295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59300176"/>
        <c:crosses val="autoZero"/>
        <c:auto val="1"/>
        <c:lblAlgn val="ctr"/>
        <c:lblOffset val="100"/>
        <c:noMultiLvlLbl val="0"/>
      </c:catAx>
      <c:valAx>
        <c:axId val="35930017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5929586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70"/>
      <c:rotY val="0"/>
      <c:depthPercent val="100"/>
      <c:rAngAx val="0"/>
    </c:view3D>
    <c:floor>
      <c:thickness val="0"/>
    </c:floor>
    <c:side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sideWall>
    <c:back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backWall>
    <c:plotArea>
      <c:layout>
        <c:manualLayout>
          <c:layoutTarget val="inner"/>
          <c:xMode val="edge"/>
          <c:yMode val="edge"/>
          <c:x val="0.48953940777922594"/>
          <c:y val="3.9306722689075632E-2"/>
          <c:w val="0.47653446362980278"/>
          <c:h val="0.9459873949579832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rgbClr val="5B9BD5">
                    <a:lumMod val="40000"/>
                    <a:lumOff val="60000"/>
                  </a:srgbClr>
                </a:gs>
                <a:gs pos="0">
                  <a:srgbClr val="00B0F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contourClr>
                <a:srgbClr val="4F81BD">
                  <a:shade val="50000"/>
                  <a:shade val="95000"/>
                  <a:satMod val="105000"/>
                </a:srgbClr>
              </a:contourClr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F81BD">
                      <a:shade val="50000"/>
                      <a:shade val="95000"/>
                      <a:satMod val="105000"/>
                    </a:srgbClr>
                  </a:solidFill>
                  <a:prstDash val="solid"/>
                  <a:round/>
                </a14:hiddenLine>
              </a:ext>
            </a:extLst>
          </c:spPr>
          <c:invertIfNegative val="0"/>
          <c:dPt>
            <c:idx val="5"/>
            <c:invertIfNegative val="0"/>
            <c:bubble3D val="0"/>
            <c:spPr>
              <a:solidFill>
                <a:srgbClr val="C00000"/>
              </a:soli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F425-437E-8688-90ECD156CDA7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25-437E-8688-90ECD156CDA7}"/>
                </c:ext>
              </c:extLst>
            </c:dLbl>
            <c:dLbl>
              <c:idx val="1"/>
              <c:layout>
                <c:manualLayout>
                  <c:x val="-1.0007728046292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25-437E-8688-90ECD156CDA7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 i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tables!$F$625:$F$630</c:f>
              <c:strCache>
                <c:ptCount val="6"/>
                <c:pt idx="0">
                  <c:v>Dialogare con Governo/politica per chiedere misure eccezionali per favorire la ripresa dell’attività</c:v>
                </c:pt>
                <c:pt idx="1">
                  <c:v>Ascoltare i manager e insieme a loro costruire una piattaforma di ipotesi di lavoro per superare la crisi</c:v>
                </c:pt>
                <c:pt idx="2">
                  <c:v>Supportare i manager che per la crisi dovessero ricollocarsi, ecc.</c:v>
                </c:pt>
                <c:pt idx="3">
                  <c:v>Supportare i manager nella gestione della situazione di crisi a livello informativo</c:v>
                </c:pt>
                <c:pt idx="4">
                  <c:v>Supportare i manager nella gestione della crisi con specifica formazione</c:v>
                </c:pt>
                <c:pt idx="5">
                  <c:v>Nessuna di queste</c:v>
                </c:pt>
              </c:strCache>
            </c:strRef>
          </c:cat>
          <c:val>
            <c:numRef>
              <c:f>tables!$G$625:$G$630</c:f>
              <c:numCache>
                <c:formatCode>#,#00%</c:formatCode>
                <c:ptCount val="6"/>
                <c:pt idx="0">
                  <c:v>0.72180000000000011</c:v>
                </c:pt>
                <c:pt idx="1">
                  <c:v>0.48139999999999999</c:v>
                </c:pt>
                <c:pt idx="2">
                  <c:v>0.46140000000000003</c:v>
                </c:pt>
                <c:pt idx="3">
                  <c:v>0.376</c:v>
                </c:pt>
                <c:pt idx="4">
                  <c:v>0.2218</c:v>
                </c:pt>
                <c:pt idx="5">
                  <c:v>2.75E-2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25-437E-8688-90ECD156CD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0"/>
        <c:shape val="box"/>
        <c:axId val="359269600"/>
        <c:axId val="359275480"/>
        <c:axId val="0"/>
      </c:bar3DChart>
      <c:catAx>
        <c:axId val="3592696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359275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9275480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rgbClr val="5B9BD5">
                  <a:lumMod val="60000"/>
                  <a:lumOff val="4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359269600"/>
        <c:crosses val="autoZero"/>
        <c:crossBetween val="between"/>
        <c:majorUnit val="0.2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2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Dialogare con Governo/politica per chiedere misure eccezionali per favorire la ripresa dell’attività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tables!$H$625</c:f>
              <c:strCache>
                <c:ptCount val="1"/>
                <c:pt idx="0">
                  <c:v>Dialogare con Governo/politica per chiedere misure eccezionali per favorire la ripresa dell’attività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012-439B-8CF7-BE03CA6D985E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012-439B-8CF7-BE03CA6D985E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1012-439B-8CF7-BE03CA6D985E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1012-439B-8CF7-BE03CA6D985E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1012-439B-8CF7-BE03CA6D985E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1012-439B-8CF7-BE03CA6D985E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1012-439B-8CF7-BE03CA6D985E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1012-439B-8CF7-BE03CA6D985E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1012-439B-8CF7-BE03CA6D985E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1012-439B-8CF7-BE03CA6D985E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1012-439B-8CF7-BE03CA6D985E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1012-439B-8CF7-BE03CA6D985E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1012-439B-8CF7-BE03CA6D985E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1012-439B-8CF7-BE03CA6D985E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1012-439B-8CF7-BE03CA6D985E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1012-439B-8CF7-BE03CA6D985E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1012-439B-8CF7-BE03CA6D985E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1012-439B-8CF7-BE03CA6D985E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1012-439B-8CF7-BE03CA6D985E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1012-439B-8CF7-BE03CA6D985E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1012-439B-8CF7-BE03CA6D985E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1012-439B-8CF7-BE03CA6D985E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1012-439B-8CF7-BE03CA6D985E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1012-439B-8CF7-BE03CA6D985E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1012-439B-8CF7-BE03CA6D985E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1012-439B-8CF7-BE03CA6D985E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12-439B-8CF7-BE03CA6D985E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tables!$I$625:$AM$625</c:f>
              <c:numCache>
                <c:formatCode>General</c:formatCode>
                <c:ptCount val="31"/>
                <c:pt idx="0" formatCode="#,#00%">
                  <c:v>0.72180000000000011</c:v>
                </c:pt>
                <c:pt idx="2" formatCode="0%">
                  <c:v>0.73030000000000006</c:v>
                </c:pt>
                <c:pt idx="3" formatCode="0%">
                  <c:v>0.68400000000000005</c:v>
                </c:pt>
                <c:pt idx="5" formatCode="0%">
                  <c:v>0.71349999999999991</c:v>
                </c:pt>
                <c:pt idx="6" formatCode="0%">
                  <c:v>0.6794</c:v>
                </c:pt>
                <c:pt idx="7" formatCode="0%">
                  <c:v>0.72920000000000007</c:v>
                </c:pt>
                <c:pt idx="8" formatCode="0%">
                  <c:v>0.75069999999999992</c:v>
                </c:pt>
                <c:pt idx="9" formatCode="0%">
                  <c:v>0.72310000000000008</c:v>
                </c:pt>
                <c:pt idx="11" formatCode="0%">
                  <c:v>0.71970000000000001</c:v>
                </c:pt>
                <c:pt idx="12" formatCode="0%">
                  <c:v>0.7026</c:v>
                </c:pt>
                <c:pt idx="13" formatCode="0%">
                  <c:v>0.74540000000000006</c:v>
                </c:pt>
                <c:pt idx="15" formatCode="0%">
                  <c:v>0.77590000000000003</c:v>
                </c:pt>
                <c:pt idx="16" formatCode="0%">
                  <c:v>0.70909999999999995</c:v>
                </c:pt>
                <c:pt idx="17" formatCode="0%">
                  <c:v>0.67920000000000003</c:v>
                </c:pt>
                <c:pt idx="18" formatCode="0%">
                  <c:v>0.74470000000000003</c:v>
                </c:pt>
                <c:pt idx="19" formatCode="0%">
                  <c:v>0.72180000000000011</c:v>
                </c:pt>
                <c:pt idx="21" formatCode="0%">
                  <c:v>0.69340000000000002</c:v>
                </c:pt>
                <c:pt idx="22" formatCode="0%">
                  <c:v>0.72129999999999994</c:v>
                </c:pt>
                <c:pt idx="23" formatCode="0%">
                  <c:v>0.7904000000000001</c:v>
                </c:pt>
                <c:pt idx="24" formatCode="0%">
                  <c:v>0.70040000000000002</c:v>
                </c:pt>
                <c:pt idx="26" formatCode="0%">
                  <c:v>0.7238</c:v>
                </c:pt>
                <c:pt idx="27" formatCode="0%">
                  <c:v>0.72019999999999995</c:v>
                </c:pt>
                <c:pt idx="29" formatCode="0%">
                  <c:v>0.72459999999999991</c:v>
                </c:pt>
                <c:pt idx="30" formatCode="0%">
                  <c:v>0.72030000000000005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1012-439B-8CF7-BE03CA6D98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63133120"/>
        <c:axId val="363130768"/>
      </c:barChart>
      <c:catAx>
        <c:axId val="363133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63130768"/>
        <c:crosses val="autoZero"/>
        <c:auto val="1"/>
        <c:lblAlgn val="ctr"/>
        <c:lblOffset val="100"/>
        <c:noMultiLvlLbl val="0"/>
      </c:catAx>
      <c:valAx>
        <c:axId val="3631307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63133120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Ascoltare i manager e insieme a loro costruire una piattaforma di ipotesi</a:t>
            </a:r>
            <a:br>
              <a:rPr lang="it-IT" dirty="0"/>
            </a:br>
            <a:r>
              <a:rPr lang="it-IT" dirty="0"/>
              <a:t>di lavoro per superare la crisi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tables!$H$626</c:f>
              <c:strCache>
                <c:ptCount val="1"/>
                <c:pt idx="0">
                  <c:v>Ascoltare i manager e insieme a loro costruire una piattaforma di ipotesi di lavoro per superare la crisi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36D-40F0-8D73-D7B52E7957EE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436D-40F0-8D73-D7B52E7957EE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436D-40F0-8D73-D7B52E7957EE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436D-40F0-8D73-D7B52E7957EE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436D-40F0-8D73-D7B52E7957EE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436D-40F0-8D73-D7B52E7957EE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436D-40F0-8D73-D7B52E7957EE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436D-40F0-8D73-D7B52E7957EE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436D-40F0-8D73-D7B52E7957EE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436D-40F0-8D73-D7B52E7957EE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436D-40F0-8D73-D7B52E7957EE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436D-40F0-8D73-D7B52E7957EE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436D-40F0-8D73-D7B52E7957EE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436D-40F0-8D73-D7B52E7957EE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436D-40F0-8D73-D7B52E7957EE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436D-40F0-8D73-D7B52E7957EE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436D-40F0-8D73-D7B52E7957EE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436D-40F0-8D73-D7B52E7957EE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436D-40F0-8D73-D7B52E7957EE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436D-40F0-8D73-D7B52E7957EE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436D-40F0-8D73-D7B52E7957EE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436D-40F0-8D73-D7B52E7957EE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436D-40F0-8D73-D7B52E7957EE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436D-40F0-8D73-D7B52E7957EE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436D-40F0-8D73-D7B52E7957EE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436D-40F0-8D73-D7B52E7957EE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36D-40F0-8D73-D7B52E7957EE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tables!$I$626:$AM$626</c:f>
              <c:numCache>
                <c:formatCode>General</c:formatCode>
                <c:ptCount val="31"/>
                <c:pt idx="0" formatCode="#,#00%">
                  <c:v>0.48139999999999999</c:v>
                </c:pt>
                <c:pt idx="2" formatCode="0%">
                  <c:v>0.47509999999999997</c:v>
                </c:pt>
                <c:pt idx="3" formatCode="0%">
                  <c:v>0.50929999999999997</c:v>
                </c:pt>
                <c:pt idx="5" formatCode="0%">
                  <c:v>0.47399999999999998</c:v>
                </c:pt>
                <c:pt idx="6" formatCode="0%">
                  <c:v>0.48080000000000001</c:v>
                </c:pt>
                <c:pt idx="7" formatCode="0%">
                  <c:v>0.49409999999999998</c:v>
                </c:pt>
                <c:pt idx="8" formatCode="0%">
                  <c:v>0.47340000000000004</c:v>
                </c:pt>
                <c:pt idx="9" formatCode="0%">
                  <c:v>0.47689999999999999</c:v>
                </c:pt>
                <c:pt idx="11" formatCode="0%">
                  <c:v>0.48200000000000004</c:v>
                </c:pt>
                <c:pt idx="12" formatCode="0%">
                  <c:v>0.48710000000000003</c:v>
                </c:pt>
                <c:pt idx="13" formatCode="0%">
                  <c:v>0.47600000000000003</c:v>
                </c:pt>
                <c:pt idx="15" formatCode="0%">
                  <c:v>0.44829999999999998</c:v>
                </c:pt>
                <c:pt idx="16" formatCode="0%">
                  <c:v>0.48649999999999999</c:v>
                </c:pt>
                <c:pt idx="17" formatCode="0%">
                  <c:v>0.51890000000000003</c:v>
                </c:pt>
                <c:pt idx="18" formatCode="0%">
                  <c:v>0.45740000000000003</c:v>
                </c:pt>
                <c:pt idx="19" formatCode="0%">
                  <c:v>0.44359999999999999</c:v>
                </c:pt>
                <c:pt idx="21" formatCode="0%">
                  <c:v>0.47570000000000001</c:v>
                </c:pt>
                <c:pt idx="22" formatCode="0%">
                  <c:v>0.4894</c:v>
                </c:pt>
                <c:pt idx="23" formatCode="0%">
                  <c:v>0.45219999999999999</c:v>
                </c:pt>
                <c:pt idx="24" formatCode="0%">
                  <c:v>0.51049999999999995</c:v>
                </c:pt>
                <c:pt idx="26" formatCode="0%">
                  <c:v>0.4889</c:v>
                </c:pt>
                <c:pt idx="27" formatCode="0%">
                  <c:v>0.47570000000000001</c:v>
                </c:pt>
                <c:pt idx="29" formatCode="0%">
                  <c:v>0.48899999999999999</c:v>
                </c:pt>
                <c:pt idx="30" formatCode="0%">
                  <c:v>0.47740000000000005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436D-40F0-8D73-D7B52E7957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63128024"/>
        <c:axId val="363134296"/>
      </c:barChart>
      <c:catAx>
        <c:axId val="363128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63134296"/>
        <c:crosses val="autoZero"/>
        <c:auto val="1"/>
        <c:lblAlgn val="ctr"/>
        <c:lblOffset val="100"/>
        <c:noMultiLvlLbl val="0"/>
      </c:catAx>
      <c:valAx>
        <c:axId val="3631342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6312802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Supportare i manager che per la crisi dovessero ricollocarsi, ecc.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tables!$H$627</c:f>
              <c:strCache>
                <c:ptCount val="1"/>
                <c:pt idx="0">
                  <c:v>Supportare i manager che per la crisi dovessero ricollocarsi, ecc.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0FD-4479-B09C-A27EB7BC8F6F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0FD-4479-B09C-A27EB7BC8F6F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60FD-4479-B09C-A27EB7BC8F6F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60FD-4479-B09C-A27EB7BC8F6F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60FD-4479-B09C-A27EB7BC8F6F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60FD-4479-B09C-A27EB7BC8F6F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60FD-4479-B09C-A27EB7BC8F6F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60FD-4479-B09C-A27EB7BC8F6F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60FD-4479-B09C-A27EB7BC8F6F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60FD-4479-B09C-A27EB7BC8F6F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60FD-4479-B09C-A27EB7BC8F6F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60FD-4479-B09C-A27EB7BC8F6F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60FD-4479-B09C-A27EB7BC8F6F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60FD-4479-B09C-A27EB7BC8F6F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60FD-4479-B09C-A27EB7BC8F6F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60FD-4479-B09C-A27EB7BC8F6F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60FD-4479-B09C-A27EB7BC8F6F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60FD-4479-B09C-A27EB7BC8F6F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60FD-4479-B09C-A27EB7BC8F6F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60FD-4479-B09C-A27EB7BC8F6F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60FD-4479-B09C-A27EB7BC8F6F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60FD-4479-B09C-A27EB7BC8F6F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60FD-4479-B09C-A27EB7BC8F6F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60FD-4479-B09C-A27EB7BC8F6F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60FD-4479-B09C-A27EB7BC8F6F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60FD-4479-B09C-A27EB7BC8F6F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0FD-4479-B09C-A27EB7BC8F6F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tables!$I$627:$AM$627</c:f>
              <c:numCache>
                <c:formatCode>General</c:formatCode>
                <c:ptCount val="31"/>
                <c:pt idx="0" formatCode="#,#00%">
                  <c:v>0.46140000000000003</c:v>
                </c:pt>
                <c:pt idx="2" formatCode="0%">
                  <c:v>0.45390000000000003</c:v>
                </c:pt>
                <c:pt idx="3" formatCode="0%">
                  <c:v>0.49439999999999995</c:v>
                </c:pt>
                <c:pt idx="5" formatCode="0%">
                  <c:v>0.52079999999999993</c:v>
                </c:pt>
                <c:pt idx="6" formatCode="0%">
                  <c:v>0.47039999999999998</c:v>
                </c:pt>
                <c:pt idx="7" formatCode="0%">
                  <c:v>0.44890000000000002</c:v>
                </c:pt>
                <c:pt idx="8" formatCode="0%">
                  <c:v>0.47899999999999998</c:v>
                </c:pt>
                <c:pt idx="9" formatCode="0%">
                  <c:v>0.3846</c:v>
                </c:pt>
                <c:pt idx="11" formatCode="0%">
                  <c:v>0.46500000000000002</c:v>
                </c:pt>
                <c:pt idx="12" formatCode="0%">
                  <c:v>0.43530000000000002</c:v>
                </c:pt>
                <c:pt idx="13" formatCode="0%">
                  <c:v>0.46860000000000002</c:v>
                </c:pt>
                <c:pt idx="15" formatCode="0%">
                  <c:v>0.44829999999999998</c:v>
                </c:pt>
                <c:pt idx="16" formatCode="0%">
                  <c:v>0.4698</c:v>
                </c:pt>
                <c:pt idx="17" formatCode="0%">
                  <c:v>0.40570000000000001</c:v>
                </c:pt>
                <c:pt idx="18" formatCode="0%">
                  <c:v>0.4894</c:v>
                </c:pt>
                <c:pt idx="19" formatCode="0%">
                  <c:v>0.47369999999999995</c:v>
                </c:pt>
                <c:pt idx="21" formatCode="0%">
                  <c:v>0.45240000000000002</c:v>
                </c:pt>
                <c:pt idx="22" formatCode="0%">
                  <c:v>0.44040000000000001</c:v>
                </c:pt>
                <c:pt idx="23" formatCode="0%">
                  <c:v>0.44490000000000002</c:v>
                </c:pt>
                <c:pt idx="24" formatCode="0%">
                  <c:v>0.54010000000000002</c:v>
                </c:pt>
                <c:pt idx="26" formatCode="0%">
                  <c:v>0.4587</c:v>
                </c:pt>
                <c:pt idx="27" formatCode="0%">
                  <c:v>0.46350000000000002</c:v>
                </c:pt>
                <c:pt idx="29" formatCode="0%">
                  <c:v>0.4471</c:v>
                </c:pt>
                <c:pt idx="30" formatCode="0%">
                  <c:v>0.46899999999999997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60FD-4479-B09C-A27EB7BC8F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63127632"/>
        <c:axId val="363138608"/>
      </c:barChart>
      <c:catAx>
        <c:axId val="36312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63138608"/>
        <c:crosses val="autoZero"/>
        <c:auto val="1"/>
        <c:lblAlgn val="ctr"/>
        <c:lblOffset val="100"/>
        <c:noMultiLvlLbl val="0"/>
      </c:catAx>
      <c:valAx>
        <c:axId val="36313860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6312763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Supportare i manager nella gestione della situazione di crisi</a:t>
            </a:r>
            <a:br>
              <a:rPr lang="it-IT" dirty="0"/>
            </a:br>
            <a:r>
              <a:rPr lang="it-IT" dirty="0"/>
              <a:t>a livello informativo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tables!$H$628</c:f>
              <c:strCache>
                <c:ptCount val="1"/>
                <c:pt idx="0">
                  <c:v>Supportare i manager nella gestione della situazione di crisi a livello informativo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C51-45D3-A76B-A19EBDB10B00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C51-45D3-A76B-A19EBDB10B00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C51-45D3-A76B-A19EBDB10B00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C51-45D3-A76B-A19EBDB10B00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C51-45D3-A76B-A19EBDB10B00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DC51-45D3-A76B-A19EBDB10B00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DC51-45D3-A76B-A19EBDB10B00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DC51-45D3-A76B-A19EBDB10B00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DC51-45D3-A76B-A19EBDB10B00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DC51-45D3-A76B-A19EBDB10B00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DC51-45D3-A76B-A19EBDB10B00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DC51-45D3-A76B-A19EBDB10B00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DC51-45D3-A76B-A19EBDB10B00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DC51-45D3-A76B-A19EBDB10B00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DC51-45D3-A76B-A19EBDB10B00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DC51-45D3-A76B-A19EBDB10B00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DC51-45D3-A76B-A19EBDB10B00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DC51-45D3-A76B-A19EBDB10B00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DC51-45D3-A76B-A19EBDB10B00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DC51-45D3-A76B-A19EBDB10B00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DC51-45D3-A76B-A19EBDB10B00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DC51-45D3-A76B-A19EBDB10B00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DC51-45D3-A76B-A19EBDB10B00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DC51-45D3-A76B-A19EBDB10B00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DC51-45D3-A76B-A19EBDB10B00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DC51-45D3-A76B-A19EBDB10B00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51-45D3-A76B-A19EBDB10B00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tables!$I$628:$AM$628</c:f>
              <c:numCache>
                <c:formatCode>General</c:formatCode>
                <c:ptCount val="31"/>
                <c:pt idx="0" formatCode="#,#00%">
                  <c:v>0.376</c:v>
                </c:pt>
                <c:pt idx="2" formatCode="0%">
                  <c:v>0.37869999999999998</c:v>
                </c:pt>
                <c:pt idx="3" formatCode="0%">
                  <c:v>0.36430000000000001</c:v>
                </c:pt>
                <c:pt idx="5" formatCode="0%">
                  <c:v>0.42710000000000004</c:v>
                </c:pt>
                <c:pt idx="6" formatCode="0%">
                  <c:v>0.41460000000000002</c:v>
                </c:pt>
                <c:pt idx="7" formatCode="0%">
                  <c:v>0.34200000000000003</c:v>
                </c:pt>
                <c:pt idx="8" formatCode="0%">
                  <c:v>0.37540000000000001</c:v>
                </c:pt>
                <c:pt idx="9" formatCode="0%">
                  <c:v>0.34360000000000002</c:v>
                </c:pt>
                <c:pt idx="11" formatCode="0%">
                  <c:v>0.37259999999999999</c:v>
                </c:pt>
                <c:pt idx="12" formatCode="0%">
                  <c:v>0.4052</c:v>
                </c:pt>
                <c:pt idx="13" formatCode="0%">
                  <c:v>0.36159999999999998</c:v>
                </c:pt>
                <c:pt idx="15" formatCode="0%">
                  <c:v>0.3448</c:v>
                </c:pt>
                <c:pt idx="16" formatCode="0%">
                  <c:v>0.38219999999999998</c:v>
                </c:pt>
                <c:pt idx="17" formatCode="0%">
                  <c:v>0.40570000000000001</c:v>
                </c:pt>
                <c:pt idx="18" formatCode="0%">
                  <c:v>0.32979999999999998</c:v>
                </c:pt>
                <c:pt idx="19" formatCode="0%">
                  <c:v>0.34590000000000004</c:v>
                </c:pt>
                <c:pt idx="21" formatCode="0%">
                  <c:v>0.38270000000000004</c:v>
                </c:pt>
                <c:pt idx="22" formatCode="0%">
                  <c:v>0.39149999999999996</c:v>
                </c:pt>
                <c:pt idx="23" formatCode="0%">
                  <c:v>0.33090000000000003</c:v>
                </c:pt>
                <c:pt idx="24" formatCode="0%">
                  <c:v>0.38400000000000001</c:v>
                </c:pt>
                <c:pt idx="26" formatCode="0%">
                  <c:v>0.35399999999999998</c:v>
                </c:pt>
                <c:pt idx="27" formatCode="0%">
                  <c:v>0.39289999999999997</c:v>
                </c:pt>
                <c:pt idx="29" formatCode="0%">
                  <c:v>0.36530000000000001</c:v>
                </c:pt>
                <c:pt idx="30" formatCode="0%">
                  <c:v>0.38170000000000004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DC51-45D3-A76B-A19EBDB10B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63131944"/>
        <c:axId val="363127240"/>
      </c:barChart>
      <c:catAx>
        <c:axId val="363131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63127240"/>
        <c:crosses val="autoZero"/>
        <c:auto val="1"/>
        <c:lblAlgn val="ctr"/>
        <c:lblOffset val="100"/>
        <c:noMultiLvlLbl val="0"/>
      </c:catAx>
      <c:valAx>
        <c:axId val="36312724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6313194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Annullamento dei viaggi di lavoro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tables!$H$100</c:f>
              <c:strCache>
                <c:ptCount val="1"/>
                <c:pt idx="0">
                  <c:v>Annullamento dei viaggi di lavoro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5A9-4B48-A866-2A5A052F3A21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5A9-4B48-A866-2A5A052F3A21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5A9-4B48-A866-2A5A052F3A21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E5A9-4B48-A866-2A5A052F3A21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E5A9-4B48-A866-2A5A052F3A21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E5A9-4B48-A866-2A5A052F3A21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E5A9-4B48-A866-2A5A052F3A21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E5A9-4B48-A866-2A5A052F3A21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E5A9-4B48-A866-2A5A052F3A21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E5A9-4B48-A866-2A5A052F3A21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E5A9-4B48-A866-2A5A052F3A21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E5A9-4B48-A866-2A5A052F3A21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E5A9-4B48-A866-2A5A052F3A21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E5A9-4B48-A866-2A5A052F3A21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E5A9-4B48-A866-2A5A052F3A21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E5A9-4B48-A866-2A5A052F3A21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E5A9-4B48-A866-2A5A052F3A21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E5A9-4B48-A866-2A5A052F3A21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E5A9-4B48-A866-2A5A052F3A21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E5A9-4B48-A866-2A5A052F3A21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E5A9-4B48-A866-2A5A052F3A21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E5A9-4B48-A866-2A5A052F3A21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E5A9-4B48-A866-2A5A052F3A21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E5A9-4B48-A866-2A5A052F3A21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E5A9-4B48-A866-2A5A052F3A21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E5A9-4B48-A866-2A5A052F3A21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5A9-4B48-A866-2A5A052F3A21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tables!$I$100:$AM$100</c:f>
              <c:numCache>
                <c:formatCode>General</c:formatCode>
                <c:ptCount val="31"/>
                <c:pt idx="0" formatCode="#,#00%">
                  <c:v>0.9415</c:v>
                </c:pt>
                <c:pt idx="2" formatCode="0%">
                  <c:v>0.94169999999999998</c:v>
                </c:pt>
                <c:pt idx="3" formatCode="0%">
                  <c:v>0.9405</c:v>
                </c:pt>
                <c:pt idx="5" formatCode="0%">
                  <c:v>0.95310000000000006</c:v>
                </c:pt>
                <c:pt idx="6" formatCode="0%">
                  <c:v>0.94430000000000003</c:v>
                </c:pt>
                <c:pt idx="7" formatCode="0%">
                  <c:v>0.95250000000000001</c:v>
                </c:pt>
                <c:pt idx="8" formatCode="0%">
                  <c:v>0.94959999999999989</c:v>
                </c:pt>
                <c:pt idx="9" formatCode="0%">
                  <c:v>0.88719999999999999</c:v>
                </c:pt>
                <c:pt idx="11" formatCode="0%">
                  <c:v>0.95120000000000005</c:v>
                </c:pt>
                <c:pt idx="12" formatCode="0%">
                  <c:v>0.91379999999999995</c:v>
                </c:pt>
                <c:pt idx="13" formatCode="0%">
                  <c:v>0.93359999999999999</c:v>
                </c:pt>
                <c:pt idx="15" formatCode="0%">
                  <c:v>0.93969999999999998</c:v>
                </c:pt>
                <c:pt idx="16" formatCode="0%">
                  <c:v>0.95750000000000002</c:v>
                </c:pt>
                <c:pt idx="17" formatCode="0%">
                  <c:v>0.90569999999999995</c:v>
                </c:pt>
                <c:pt idx="18" formatCode="0%">
                  <c:v>0.93620000000000003</c:v>
                </c:pt>
                <c:pt idx="19" formatCode="0%">
                  <c:v>0.96989999999999998</c:v>
                </c:pt>
                <c:pt idx="21" formatCode="0%">
                  <c:v>0.92599999999999993</c:v>
                </c:pt>
                <c:pt idx="22" formatCode="0%">
                  <c:v>0.94889999999999997</c:v>
                </c:pt>
                <c:pt idx="23" formatCode="0%">
                  <c:v>0.96689999999999998</c:v>
                </c:pt>
                <c:pt idx="24" formatCode="0%">
                  <c:v>0.92830000000000001</c:v>
                </c:pt>
                <c:pt idx="26" formatCode="0%">
                  <c:v>0.89370000000000005</c:v>
                </c:pt>
                <c:pt idx="27" formatCode="0%">
                  <c:v>0.97809999999999997</c:v>
                </c:pt>
                <c:pt idx="29" formatCode="0%">
                  <c:v>0.87620000000000009</c:v>
                </c:pt>
                <c:pt idx="30" formatCode="0%">
                  <c:v>0.9758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E5A9-4B48-A866-2A5A052F3A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4579800"/>
        <c:axId val="324581760"/>
      </c:barChart>
      <c:catAx>
        <c:axId val="324579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24581760"/>
        <c:crosses val="autoZero"/>
        <c:auto val="1"/>
        <c:lblAlgn val="ctr"/>
        <c:lblOffset val="100"/>
        <c:noMultiLvlLbl val="0"/>
      </c:catAx>
      <c:valAx>
        <c:axId val="3245817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4579800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Supportare i manager nella gestione della crisi con specifica formazione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tables!$H$629</c:f>
              <c:strCache>
                <c:ptCount val="1"/>
                <c:pt idx="0">
                  <c:v>Supportare i manager nella gestione della crisi con specifica formazione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545-4ED2-A544-69CF10893032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545-4ED2-A544-69CF10893032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2545-4ED2-A544-69CF10893032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2545-4ED2-A544-69CF10893032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2545-4ED2-A544-69CF10893032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2545-4ED2-A544-69CF10893032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2545-4ED2-A544-69CF10893032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2545-4ED2-A544-69CF10893032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2545-4ED2-A544-69CF10893032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2545-4ED2-A544-69CF10893032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2545-4ED2-A544-69CF10893032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2545-4ED2-A544-69CF10893032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2545-4ED2-A544-69CF10893032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2545-4ED2-A544-69CF10893032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2545-4ED2-A544-69CF10893032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2545-4ED2-A544-69CF10893032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2545-4ED2-A544-69CF10893032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2545-4ED2-A544-69CF10893032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2545-4ED2-A544-69CF10893032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2545-4ED2-A544-69CF10893032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2545-4ED2-A544-69CF10893032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2545-4ED2-A544-69CF10893032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2545-4ED2-A544-69CF10893032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2545-4ED2-A544-69CF10893032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2545-4ED2-A544-69CF10893032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2545-4ED2-A544-69CF10893032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45-4ED2-A544-69CF10893032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tables!$I$629:$AM$629</c:f>
              <c:numCache>
                <c:formatCode>General</c:formatCode>
                <c:ptCount val="31"/>
                <c:pt idx="0" formatCode="#,#00%">
                  <c:v>0.2218</c:v>
                </c:pt>
                <c:pt idx="2" formatCode="0%">
                  <c:v>0.2147</c:v>
                </c:pt>
                <c:pt idx="3" formatCode="0%">
                  <c:v>0.25280000000000002</c:v>
                </c:pt>
                <c:pt idx="5" formatCode="0%">
                  <c:v>0.23960000000000001</c:v>
                </c:pt>
                <c:pt idx="6" formatCode="0%">
                  <c:v>0.2334</c:v>
                </c:pt>
                <c:pt idx="7" formatCode="0%">
                  <c:v>0.2162</c:v>
                </c:pt>
                <c:pt idx="8" formatCode="0%">
                  <c:v>0.21289999999999998</c:v>
                </c:pt>
                <c:pt idx="9" formatCode="0%">
                  <c:v>0.21539999999999998</c:v>
                </c:pt>
                <c:pt idx="11" formatCode="0%">
                  <c:v>0.22289999999999999</c:v>
                </c:pt>
                <c:pt idx="12" formatCode="0%">
                  <c:v>0.22409999999999999</c:v>
                </c:pt>
                <c:pt idx="13" formatCode="0%">
                  <c:v>0.214</c:v>
                </c:pt>
                <c:pt idx="15" formatCode="0%">
                  <c:v>0.1638</c:v>
                </c:pt>
                <c:pt idx="16" formatCode="0%">
                  <c:v>0.22519999999999998</c:v>
                </c:pt>
                <c:pt idx="17" formatCode="0%">
                  <c:v>0.24530000000000002</c:v>
                </c:pt>
                <c:pt idx="18" formatCode="0%">
                  <c:v>0.19149999999999998</c:v>
                </c:pt>
                <c:pt idx="19" formatCode="0%">
                  <c:v>0.1729</c:v>
                </c:pt>
                <c:pt idx="21" formatCode="0%">
                  <c:v>0.222</c:v>
                </c:pt>
                <c:pt idx="22" formatCode="0%">
                  <c:v>0.21909999999999999</c:v>
                </c:pt>
                <c:pt idx="23" formatCode="0%">
                  <c:v>0.21690000000000001</c:v>
                </c:pt>
                <c:pt idx="24" formatCode="0%">
                  <c:v>0.2321</c:v>
                </c:pt>
                <c:pt idx="26" formatCode="0%">
                  <c:v>0.21899999999999997</c:v>
                </c:pt>
                <c:pt idx="27" formatCode="0%">
                  <c:v>0.2238</c:v>
                </c:pt>
                <c:pt idx="29" formatCode="0%">
                  <c:v>0.22359999999999999</c:v>
                </c:pt>
                <c:pt idx="30" formatCode="0%">
                  <c:v>0.2208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2545-4ED2-A544-69CF108930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63133512"/>
        <c:axId val="363131160"/>
      </c:barChart>
      <c:catAx>
        <c:axId val="363133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63131160"/>
        <c:crosses val="autoZero"/>
        <c:auto val="1"/>
        <c:lblAlgn val="ctr"/>
        <c:lblOffset val="100"/>
        <c:noMultiLvlLbl val="0"/>
      </c:catAx>
      <c:valAx>
        <c:axId val="3631311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6313351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Nessuna di queste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tables!$H$630</c:f>
              <c:strCache>
                <c:ptCount val="1"/>
                <c:pt idx="0">
                  <c:v>Nessuna di queste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A5A-49CC-90D2-1FB15F11FC48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A5A-49CC-90D2-1FB15F11FC48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A5A-49CC-90D2-1FB15F11FC48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A5A-49CC-90D2-1FB15F11FC48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3A5A-49CC-90D2-1FB15F11FC48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3A5A-49CC-90D2-1FB15F11FC48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3A5A-49CC-90D2-1FB15F11FC48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3A5A-49CC-90D2-1FB15F11FC48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3A5A-49CC-90D2-1FB15F11FC48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3A5A-49CC-90D2-1FB15F11FC48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3A5A-49CC-90D2-1FB15F11FC48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3A5A-49CC-90D2-1FB15F11FC48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3A5A-49CC-90D2-1FB15F11FC48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3A5A-49CC-90D2-1FB15F11FC48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3A5A-49CC-90D2-1FB15F11FC48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3A5A-49CC-90D2-1FB15F11FC48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3A5A-49CC-90D2-1FB15F11FC48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3A5A-49CC-90D2-1FB15F11FC48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3A5A-49CC-90D2-1FB15F11FC48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3A5A-49CC-90D2-1FB15F11FC48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3A5A-49CC-90D2-1FB15F11FC48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3A5A-49CC-90D2-1FB15F11FC48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3A5A-49CC-90D2-1FB15F11FC48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3A5A-49CC-90D2-1FB15F11FC48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3A5A-49CC-90D2-1FB15F11FC48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3A5A-49CC-90D2-1FB15F11FC48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A5A-49CC-90D2-1FB15F11FC48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tables!$I$630:$AM$630</c:f>
              <c:numCache>
                <c:formatCode>General</c:formatCode>
                <c:ptCount val="31"/>
                <c:pt idx="0" formatCode="#,#00%">
                  <c:v>2.75E-2</c:v>
                </c:pt>
                <c:pt idx="2" formatCode="0%">
                  <c:v>2.6200000000000001E-2</c:v>
                </c:pt>
                <c:pt idx="3" formatCode="0%">
                  <c:v>3.3500000000000002E-2</c:v>
                </c:pt>
                <c:pt idx="5" formatCode="0%">
                  <c:v>2.0799999999999999E-2</c:v>
                </c:pt>
                <c:pt idx="6" formatCode="0%">
                  <c:v>3.1400000000000004E-2</c:v>
                </c:pt>
                <c:pt idx="7" formatCode="0%">
                  <c:v>2.6099999999999998E-2</c:v>
                </c:pt>
                <c:pt idx="8" formatCode="0%">
                  <c:v>1.3999999999999999E-2</c:v>
                </c:pt>
                <c:pt idx="9" formatCode="0%">
                  <c:v>5.6399999999999999E-2</c:v>
                </c:pt>
                <c:pt idx="11" formatCode="0%">
                  <c:v>2.76E-2</c:v>
                </c:pt>
                <c:pt idx="12" formatCode="0%">
                  <c:v>3.4500000000000003E-2</c:v>
                </c:pt>
                <c:pt idx="13" formatCode="0%">
                  <c:v>2.2099999999999998E-2</c:v>
                </c:pt>
                <c:pt idx="15" formatCode="0%">
                  <c:v>8.6E-3</c:v>
                </c:pt>
                <c:pt idx="16" formatCode="0%">
                  <c:v>3.0899999999999997E-2</c:v>
                </c:pt>
                <c:pt idx="17" formatCode="0%">
                  <c:v>3.7699999999999997E-2</c:v>
                </c:pt>
                <c:pt idx="18" formatCode="0%">
                  <c:v>2.1299999999999999E-2</c:v>
                </c:pt>
                <c:pt idx="19" formatCode="0%">
                  <c:v>3.0099999999999998E-2</c:v>
                </c:pt>
                <c:pt idx="21" formatCode="0%">
                  <c:v>3.1699999999999999E-2</c:v>
                </c:pt>
                <c:pt idx="22" formatCode="0%">
                  <c:v>2.7699999999999999E-2</c:v>
                </c:pt>
                <c:pt idx="23" formatCode="0%">
                  <c:v>3.6799999999999999E-2</c:v>
                </c:pt>
                <c:pt idx="24" formatCode="0%">
                  <c:v>8.3999999999999995E-3</c:v>
                </c:pt>
                <c:pt idx="26" formatCode="0%">
                  <c:v>2.3799999999999998E-2</c:v>
                </c:pt>
                <c:pt idx="27" formatCode="0%">
                  <c:v>3.04E-2</c:v>
                </c:pt>
                <c:pt idx="29" formatCode="0%">
                  <c:v>2.7900000000000001E-2</c:v>
                </c:pt>
                <c:pt idx="30" formatCode="0%">
                  <c:v>2.7300000000000001E-2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3A5A-49CC-90D2-1FB15F11FC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63129592"/>
        <c:axId val="363133904"/>
      </c:barChart>
      <c:catAx>
        <c:axId val="363129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63133904"/>
        <c:crosses val="autoZero"/>
        <c:auto val="1"/>
        <c:lblAlgn val="ctr"/>
        <c:lblOffset val="100"/>
        <c:noMultiLvlLbl val="0"/>
      </c:catAx>
      <c:valAx>
        <c:axId val="36313390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6312959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Dom2net!$B$1</c:f>
              <c:strCache>
                <c:ptCount val="1"/>
                <c:pt idx="0">
                  <c:v>Totalmente/molto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100856878184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80D-4F6D-BC3F-4A10F18E6261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0D-4F6D-BC3F-4A10F18E6261}"/>
                </c:ext>
              </c:extLst>
            </c:dLbl>
            <c:dLbl>
              <c:idx val="2"/>
              <c:layout>
                <c:manualLayout>
                  <c:x val="0"/>
                  <c:y val="2.1008568781843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0D-4F6D-BC3F-4A10F18E6261}"/>
                </c:ext>
              </c:extLst>
            </c:dLbl>
            <c:dLbl>
              <c:idx val="3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0D-4F6D-BC3F-4A10F18E6261}"/>
                </c:ext>
              </c:extLst>
            </c:dLbl>
            <c:dLbl>
              <c:idx val="4"/>
              <c:layout>
                <c:manualLayout>
                  <c:x val="0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0D-4F6D-BC3F-4A10F18E6261}"/>
                </c:ext>
              </c:extLst>
            </c:dLbl>
            <c:dLbl>
              <c:idx val="5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0D-4F6D-BC3F-4A10F18E6261}"/>
                </c:ext>
              </c:extLst>
            </c:dLbl>
            <c:dLbl>
              <c:idx val="6"/>
              <c:layout>
                <c:manualLayout>
                  <c:x val="-1.0031803856387847E-16"/>
                  <c:y val="2.100856878184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0D-4F6D-BC3F-4A10F18E6261}"/>
                </c:ext>
              </c:extLst>
            </c:dLbl>
            <c:numFmt formatCode="0.0%" sourceLinked="0"/>
            <c:spPr>
              <a:gradFill flip="none" rotWithShape="1">
                <a:gsLst>
                  <a:gs pos="100000">
                    <a:srgbClr val="93D050"/>
                  </a:gs>
                  <a:gs pos="70000">
                    <a:srgbClr val="006600"/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Dom2net!$A$2:$A$8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esterne 'fisiche' (incontri con clienti, fornitori, partners) in riunioni esterne a distanza (tramite strumenti digitali)</c:v>
                </c:pt>
                <c:pt idx="2">
                  <c:v>Trasformazione delle riunioni interne 'fisiche' in riunioni interne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Dom2net!$B$2:$B$8</c:f>
              <c:numCache>
                <c:formatCode>#,#00%</c:formatCode>
                <c:ptCount val="7"/>
                <c:pt idx="0">
                  <c:v>0.83608818054199208</c:v>
                </c:pt>
                <c:pt idx="1">
                  <c:v>0.67493110656738298</c:v>
                </c:pt>
                <c:pt idx="2">
                  <c:v>0.63980716705322305</c:v>
                </c:pt>
                <c:pt idx="3">
                  <c:v>0.54063362121582004</c:v>
                </c:pt>
                <c:pt idx="4">
                  <c:v>0.22451789855956999</c:v>
                </c:pt>
                <c:pt idx="5">
                  <c:v>8.9531679153442401E-2</c:v>
                </c:pt>
                <c:pt idx="6">
                  <c:v>8.0578508377075198E-2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0D-4F6D-BC3F-4A10F18E6261}"/>
            </c:ext>
          </c:extLst>
        </c:ser>
        <c:ser>
          <c:idx val="1"/>
          <c:order val="1"/>
          <c:tx>
            <c:strRef>
              <c:f>Dom2net!$C$1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-2.1008237940845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0D-4F6D-BC3F-4A10F18E6261}"/>
                </c:ext>
              </c:extLst>
            </c:dLbl>
            <c:dLbl>
              <c:idx val="1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0D-4F6D-BC3F-4A10F18E6261}"/>
                </c:ext>
              </c:extLst>
            </c:dLbl>
            <c:dLbl>
              <c:idx val="2"/>
              <c:layout>
                <c:manualLayout>
                  <c:x val="-1.0031803856387847E-16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0D-4F6D-BC3F-4A10F18E6261}"/>
                </c:ext>
              </c:extLst>
            </c:dLbl>
            <c:dLbl>
              <c:idx val="3"/>
              <c:layout>
                <c:manualLayout>
                  <c:x val="0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0D-4F6D-BC3F-4A10F18E6261}"/>
                </c:ext>
              </c:extLst>
            </c:dLbl>
            <c:dLbl>
              <c:idx val="4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0D-4F6D-BC3F-4A10F18E6261}"/>
                </c:ext>
              </c:extLst>
            </c:dLbl>
            <c:dLbl>
              <c:idx val="5"/>
              <c:layout>
                <c:manualLayout>
                  <c:x val="-1.0031803856387847E-16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0D-4F6D-BC3F-4A10F18E6261}"/>
                </c:ext>
              </c:extLst>
            </c:dLbl>
            <c:dLbl>
              <c:idx val="6"/>
              <c:layout>
                <c:manualLayout>
                  <c:x val="0"/>
                  <c:y val="-2.100823794084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80D-4F6D-BC3F-4A10F18E6261}"/>
                </c:ext>
              </c:extLst>
            </c:dLbl>
            <c:numFmt formatCode="0.0%" sourceLinked="0"/>
            <c:spPr>
              <a:solidFill>
                <a:srgbClr val="CCFF99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Dom2net!$A$2:$A$8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esterne 'fisiche' (incontri con clienti, fornitori, partners) in riunioni esterne a distanza (tramite strumenti digitali)</c:v>
                </c:pt>
                <c:pt idx="2">
                  <c:v>Trasformazione delle riunioni interne 'fisiche' in riunioni interne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Dom2net!$C$2:$C$8</c:f>
              <c:numCache>
                <c:formatCode>#,#00%</c:formatCode>
                <c:ptCount val="7"/>
                <c:pt idx="0">
                  <c:v>0.105371904373169</c:v>
                </c:pt>
                <c:pt idx="1">
                  <c:v>0.19696969985961899</c:v>
                </c:pt>
                <c:pt idx="2">
                  <c:v>0.17975206375122099</c:v>
                </c:pt>
                <c:pt idx="3">
                  <c:v>0.16253442764282203</c:v>
                </c:pt>
                <c:pt idx="4">
                  <c:v>0.11294765472412101</c:v>
                </c:pt>
                <c:pt idx="5">
                  <c:v>5.5785121917724598E-2</c:v>
                </c:pt>
                <c:pt idx="6">
                  <c:v>0.115013771057129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80D-4F6D-BC3F-4A10F18E6261}"/>
            </c:ext>
          </c:extLst>
        </c:ser>
        <c:ser>
          <c:idx val="2"/>
          <c:order val="2"/>
          <c:tx>
            <c:strRef>
              <c:f>Dom2net!$D$1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1008568781843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80D-4F6D-BC3F-4A10F18E6261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80D-4F6D-BC3F-4A10F18E6261}"/>
                </c:ext>
              </c:extLst>
            </c:dLbl>
            <c:dLbl>
              <c:idx val="2"/>
              <c:layout>
                <c:manualLayout>
                  <c:x val="-1.0031803856387847E-16"/>
                  <c:y val="2.1008568781843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80D-4F6D-BC3F-4A10F18E6261}"/>
                </c:ext>
              </c:extLst>
            </c:dLbl>
            <c:dLbl>
              <c:idx val="3"/>
              <c:layout>
                <c:manualLayout>
                  <c:x val="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80D-4F6D-BC3F-4A10F18E6261}"/>
                </c:ext>
              </c:extLst>
            </c:dLbl>
            <c:dLbl>
              <c:idx val="4"/>
              <c:layout>
                <c:manualLayout>
                  <c:x val="-1.0031803856387847E-16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80D-4F6D-BC3F-4A10F18E6261}"/>
                </c:ext>
              </c:extLst>
            </c:dLbl>
            <c:dLbl>
              <c:idx val="5"/>
              <c:layout>
                <c:manualLayout>
                  <c:x val="-1.0031803856387847E-16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80D-4F6D-BC3F-4A10F18E6261}"/>
                </c:ext>
              </c:extLst>
            </c:dLbl>
            <c:dLbl>
              <c:idx val="6"/>
              <c:layout>
                <c:manualLayout>
                  <c:x val="-1.0031803856387847E-16"/>
                  <c:y val="2.100856878184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80D-4F6D-BC3F-4A10F18E6261}"/>
                </c:ext>
              </c:extLst>
            </c:dLbl>
            <c:numFmt formatCode="0.0%" sourceLinked="0"/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Dom2net!$A$2:$A$8</c:f>
              <c:strCache>
                <c:ptCount val="7"/>
                <c:pt idx="0">
                  <c:v>Annullamento dei viaggi di lavoro</c:v>
                </c:pt>
                <c:pt idx="1">
                  <c:v>Trasformazione delle riunioni esterne 'fisiche' (incontri con clienti, fornitori, partners) in riunioni esterne a distanza (tramite strumenti digitali)</c:v>
                </c:pt>
                <c:pt idx="2">
                  <c:v>Trasformazione delle riunioni interne 'fisiche' in riunioni interne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Dom2net!$D$2:$D$8</c:f>
              <c:numCache>
                <c:formatCode>#,#00%</c:formatCode>
                <c:ptCount val="7"/>
                <c:pt idx="0">
                  <c:v>5.8539943695068403E-2</c:v>
                </c:pt>
                <c:pt idx="1">
                  <c:v>0.128099174499512</c:v>
                </c:pt>
                <c:pt idx="2">
                  <c:v>0.18044076919555699</c:v>
                </c:pt>
                <c:pt idx="3">
                  <c:v>0.29683195114135702</c:v>
                </c:pt>
                <c:pt idx="4">
                  <c:v>0.66253440856933599</c:v>
                </c:pt>
                <c:pt idx="5">
                  <c:v>0.85468322753906312</c:v>
                </c:pt>
                <c:pt idx="6">
                  <c:v>0.80440773010253908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E80D-4F6D-BC3F-4A10F18E6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24578624"/>
        <c:axId val="324580192"/>
      </c:barChart>
      <c:catAx>
        <c:axId val="324578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 b="1"/>
            </a:pPr>
            <a:endParaRPr lang="it-IT"/>
          </a:p>
        </c:txPr>
        <c:crossAx val="324580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580192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24578624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Trasformazione delle riunioni esterne 'fisiche' (incontri con clienti, fornitori, partners) in riunioni esterne a distanza (tramite strumenti digitali)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tables!$H$101</c:f>
              <c:strCache>
                <c:ptCount val="1"/>
                <c:pt idx="0">
                  <c:v>Trasformazione delle riunioni esterne 'fisiche' (incontri con clienti, fornitori, partners) in riunioni esterne a distanza (tramite strumenti digitali)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D38-4573-87E7-1F77BA3442C6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D38-4573-87E7-1F77BA3442C6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1D38-4573-87E7-1F77BA3442C6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1D38-4573-87E7-1F77BA3442C6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1D38-4573-87E7-1F77BA3442C6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1D38-4573-87E7-1F77BA3442C6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1D38-4573-87E7-1F77BA3442C6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1D38-4573-87E7-1F77BA3442C6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1D38-4573-87E7-1F77BA3442C6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1D38-4573-87E7-1F77BA3442C6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1D38-4573-87E7-1F77BA3442C6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1D38-4573-87E7-1F77BA3442C6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1D38-4573-87E7-1F77BA3442C6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1D38-4573-87E7-1F77BA3442C6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1D38-4573-87E7-1F77BA3442C6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1D38-4573-87E7-1F77BA3442C6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1D38-4573-87E7-1F77BA3442C6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1D38-4573-87E7-1F77BA3442C6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1D38-4573-87E7-1F77BA3442C6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1D38-4573-87E7-1F77BA3442C6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1D38-4573-87E7-1F77BA3442C6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1D38-4573-87E7-1F77BA3442C6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1D38-4573-87E7-1F77BA3442C6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1D38-4573-87E7-1F77BA3442C6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1D38-4573-87E7-1F77BA3442C6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1D38-4573-87E7-1F77BA3442C6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D38-4573-87E7-1F77BA3442C6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tables!$I$101:$AM$101</c:f>
              <c:numCache>
                <c:formatCode>General</c:formatCode>
                <c:ptCount val="31"/>
                <c:pt idx="0" formatCode="#,#00%">
                  <c:v>0.87190000000000001</c:v>
                </c:pt>
                <c:pt idx="2" formatCode="0%">
                  <c:v>0.87739999999999996</c:v>
                </c:pt>
                <c:pt idx="3" formatCode="0%">
                  <c:v>0.84760000000000002</c:v>
                </c:pt>
                <c:pt idx="5" formatCode="0%">
                  <c:v>0.85939999999999994</c:v>
                </c:pt>
                <c:pt idx="6" formatCode="0%">
                  <c:v>0.88500000000000001</c:v>
                </c:pt>
                <c:pt idx="7" formatCode="0%">
                  <c:v>0.88120000000000009</c:v>
                </c:pt>
                <c:pt idx="8" formatCode="0%">
                  <c:v>0.88239999999999996</c:v>
                </c:pt>
                <c:pt idx="9" formatCode="0%">
                  <c:v>0.8256</c:v>
                </c:pt>
                <c:pt idx="11" formatCode="0%">
                  <c:v>0.88219999999999998</c:v>
                </c:pt>
                <c:pt idx="12" formatCode="0%">
                  <c:v>0.86209999999999998</c:v>
                </c:pt>
                <c:pt idx="13" formatCode="0%">
                  <c:v>0.84129999999999994</c:v>
                </c:pt>
                <c:pt idx="15" formatCode="0%">
                  <c:v>0.89659999999999995</c:v>
                </c:pt>
                <c:pt idx="16" formatCode="0%">
                  <c:v>0.89190000000000003</c:v>
                </c:pt>
                <c:pt idx="17" formatCode="0%">
                  <c:v>0.88680000000000003</c:v>
                </c:pt>
                <c:pt idx="18" formatCode="0%">
                  <c:v>0.82980000000000009</c:v>
                </c:pt>
                <c:pt idx="19" formatCode="0%">
                  <c:v>0.85709999999999997</c:v>
                </c:pt>
                <c:pt idx="21" formatCode="0%">
                  <c:v>0.86260000000000003</c:v>
                </c:pt>
                <c:pt idx="22" formatCode="0%">
                  <c:v>0.83189999999999997</c:v>
                </c:pt>
                <c:pt idx="23" formatCode="0%">
                  <c:v>0.91909999999999992</c:v>
                </c:pt>
                <c:pt idx="24" formatCode="0%">
                  <c:v>0.91559999999999997</c:v>
                </c:pt>
                <c:pt idx="26" formatCode="0%">
                  <c:v>0.8206</c:v>
                </c:pt>
                <c:pt idx="27" formatCode="0%">
                  <c:v>0.91120000000000001</c:v>
                </c:pt>
                <c:pt idx="29" formatCode="0%">
                  <c:v>0.7984</c:v>
                </c:pt>
                <c:pt idx="30" formatCode="0%">
                  <c:v>0.91060000000000008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1D38-4573-87E7-1F77BA3442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4575488"/>
        <c:axId val="324576272"/>
      </c:barChart>
      <c:catAx>
        <c:axId val="32457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24576272"/>
        <c:crosses val="autoZero"/>
        <c:auto val="1"/>
        <c:lblAlgn val="ctr"/>
        <c:lblOffset val="100"/>
        <c:noMultiLvlLbl val="0"/>
      </c:catAx>
      <c:valAx>
        <c:axId val="32457627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4575488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Trasformazione delle riunioni interne 'fisiche' in riunioni interne a distanza (tramite strumenti digitali)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tables!$H$102</c:f>
              <c:strCache>
                <c:ptCount val="1"/>
                <c:pt idx="0">
                  <c:v>Trasformazione delle riunioni interne 'fisiche' in riunioni interne a distanza (tramite strumenti digitali)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5BA-413E-9B06-C55C310E667F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5BA-413E-9B06-C55C310E667F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15BA-413E-9B06-C55C310E667F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15BA-413E-9B06-C55C310E667F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15BA-413E-9B06-C55C310E667F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15BA-413E-9B06-C55C310E667F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15BA-413E-9B06-C55C310E667F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15BA-413E-9B06-C55C310E667F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15BA-413E-9B06-C55C310E667F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15BA-413E-9B06-C55C310E667F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15BA-413E-9B06-C55C310E667F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15BA-413E-9B06-C55C310E667F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15BA-413E-9B06-C55C310E667F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15BA-413E-9B06-C55C310E667F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15BA-413E-9B06-C55C310E667F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15BA-413E-9B06-C55C310E667F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15BA-413E-9B06-C55C310E667F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15BA-413E-9B06-C55C310E667F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15BA-413E-9B06-C55C310E667F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15BA-413E-9B06-C55C310E667F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15BA-413E-9B06-C55C310E667F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15BA-413E-9B06-C55C310E667F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15BA-413E-9B06-C55C310E667F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15BA-413E-9B06-C55C310E667F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15BA-413E-9B06-C55C310E667F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15BA-413E-9B06-C55C310E667F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5BA-413E-9B06-C55C310E667F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tables!$I$102:$AM$102</c:f>
              <c:numCache>
                <c:formatCode>General</c:formatCode>
                <c:ptCount val="31"/>
                <c:pt idx="0" formatCode="#,#00%">
                  <c:v>0.81959999999999988</c:v>
                </c:pt>
                <c:pt idx="2" formatCode="0%">
                  <c:v>0.81659999999999999</c:v>
                </c:pt>
                <c:pt idx="3" formatCode="0%">
                  <c:v>0.8327</c:v>
                </c:pt>
                <c:pt idx="5" formatCode="0%">
                  <c:v>0.81769999999999998</c:v>
                </c:pt>
                <c:pt idx="6" formatCode="0%">
                  <c:v>0.85019999999999996</c:v>
                </c:pt>
                <c:pt idx="7" formatCode="0%">
                  <c:v>0.82900000000000007</c:v>
                </c:pt>
                <c:pt idx="8" formatCode="0%">
                  <c:v>0.82629999999999992</c:v>
                </c:pt>
                <c:pt idx="9" formatCode="0%">
                  <c:v>0.74360000000000004</c:v>
                </c:pt>
                <c:pt idx="11" formatCode="0%">
                  <c:v>0.8397</c:v>
                </c:pt>
                <c:pt idx="12" formatCode="0%">
                  <c:v>0.7974</c:v>
                </c:pt>
                <c:pt idx="13" formatCode="0%">
                  <c:v>0.76379999999999992</c:v>
                </c:pt>
                <c:pt idx="15" formatCode="0%">
                  <c:v>0.80169999999999997</c:v>
                </c:pt>
                <c:pt idx="16" formatCode="0%">
                  <c:v>0.85589999999999999</c:v>
                </c:pt>
                <c:pt idx="17" formatCode="0%">
                  <c:v>0.82079999999999997</c:v>
                </c:pt>
                <c:pt idx="18" formatCode="0%">
                  <c:v>0.81909999999999994</c:v>
                </c:pt>
                <c:pt idx="19" formatCode="0%">
                  <c:v>0.77439999999999998</c:v>
                </c:pt>
                <c:pt idx="21" formatCode="0%">
                  <c:v>0.75690000000000002</c:v>
                </c:pt>
                <c:pt idx="22" formatCode="0%">
                  <c:v>0.81059999999999999</c:v>
                </c:pt>
                <c:pt idx="23" formatCode="0%">
                  <c:v>0.88969999999999994</c:v>
                </c:pt>
                <c:pt idx="24" formatCode="0%">
                  <c:v>0.88190000000000002</c:v>
                </c:pt>
                <c:pt idx="26" formatCode="0%">
                  <c:v>0.70319999999999994</c:v>
                </c:pt>
                <c:pt idx="27" formatCode="0%">
                  <c:v>0.90879999999999994</c:v>
                </c:pt>
                <c:pt idx="29" formatCode="0%">
                  <c:v>0.67859999999999998</c:v>
                </c:pt>
                <c:pt idx="30" formatCode="0%">
                  <c:v>0.89379999999999993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15BA-413E-9B06-C55C310E66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4577056"/>
        <c:axId val="299605752"/>
      </c:barChart>
      <c:catAx>
        <c:axId val="32457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299605752"/>
        <c:crosses val="autoZero"/>
        <c:auto val="1"/>
        <c:lblAlgn val="ctr"/>
        <c:lblOffset val="100"/>
        <c:noMultiLvlLbl val="0"/>
      </c:catAx>
      <c:valAx>
        <c:axId val="29960575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4577056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Telelavoro per tutti i lavoratori per cui è praticabile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tables!$H$103</c:f>
              <c:strCache>
                <c:ptCount val="1"/>
                <c:pt idx="0">
                  <c:v>Telelavoro per tutti i lavoratori per cui è praticabile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670-4D7B-9F7B-4EB6150C05C6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670-4D7B-9F7B-4EB6150C05C6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2670-4D7B-9F7B-4EB6150C05C6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2670-4D7B-9F7B-4EB6150C05C6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2670-4D7B-9F7B-4EB6150C05C6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2670-4D7B-9F7B-4EB6150C05C6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2670-4D7B-9F7B-4EB6150C05C6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2670-4D7B-9F7B-4EB6150C05C6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2670-4D7B-9F7B-4EB6150C05C6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2670-4D7B-9F7B-4EB6150C05C6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2670-4D7B-9F7B-4EB6150C05C6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2670-4D7B-9F7B-4EB6150C05C6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2670-4D7B-9F7B-4EB6150C05C6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2670-4D7B-9F7B-4EB6150C05C6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2670-4D7B-9F7B-4EB6150C05C6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2670-4D7B-9F7B-4EB6150C05C6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2670-4D7B-9F7B-4EB6150C05C6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2670-4D7B-9F7B-4EB6150C05C6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2670-4D7B-9F7B-4EB6150C05C6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2670-4D7B-9F7B-4EB6150C05C6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2670-4D7B-9F7B-4EB6150C05C6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2670-4D7B-9F7B-4EB6150C05C6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2670-4D7B-9F7B-4EB6150C05C6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2670-4D7B-9F7B-4EB6150C05C6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2670-4D7B-9F7B-4EB6150C05C6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2670-4D7B-9F7B-4EB6150C05C6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670-4D7B-9F7B-4EB6150C05C6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tables!$I$103:$AM$103</c:f>
              <c:numCache>
                <c:formatCode>General</c:formatCode>
                <c:ptCount val="31"/>
                <c:pt idx="0" formatCode="#,#00%">
                  <c:v>0.70319999999999994</c:v>
                </c:pt>
                <c:pt idx="2" formatCode="0%">
                  <c:v>0.70499999999999996</c:v>
                </c:pt>
                <c:pt idx="3" formatCode="0%">
                  <c:v>0.69519999999999993</c:v>
                </c:pt>
                <c:pt idx="5" formatCode="0%">
                  <c:v>0.75519999999999998</c:v>
                </c:pt>
                <c:pt idx="6" formatCode="0%">
                  <c:v>0.75959999999999994</c:v>
                </c:pt>
                <c:pt idx="7" formatCode="0%">
                  <c:v>0.70069999999999988</c:v>
                </c:pt>
                <c:pt idx="8" formatCode="0%">
                  <c:v>0.68629999999999991</c:v>
                </c:pt>
                <c:pt idx="9" formatCode="0%">
                  <c:v>0.60509999999999997</c:v>
                </c:pt>
                <c:pt idx="11" formatCode="0%">
                  <c:v>0.75370000000000004</c:v>
                </c:pt>
                <c:pt idx="12" formatCode="0%">
                  <c:v>0.64219999999999999</c:v>
                </c:pt>
                <c:pt idx="13" formatCode="0%">
                  <c:v>0.57200000000000006</c:v>
                </c:pt>
                <c:pt idx="15" formatCode="0%">
                  <c:v>0.68099999999999994</c:v>
                </c:pt>
                <c:pt idx="16" formatCode="0%">
                  <c:v>0.77989999999999993</c:v>
                </c:pt>
                <c:pt idx="17" formatCode="0%">
                  <c:v>0.61319999999999997</c:v>
                </c:pt>
                <c:pt idx="18" formatCode="0%">
                  <c:v>0.70209999999999995</c:v>
                </c:pt>
                <c:pt idx="19" formatCode="0%">
                  <c:v>0.6391</c:v>
                </c:pt>
                <c:pt idx="21" formatCode="0%">
                  <c:v>0.64269999999999994</c:v>
                </c:pt>
                <c:pt idx="22" formatCode="0%">
                  <c:v>0.68720000000000003</c:v>
                </c:pt>
                <c:pt idx="23" formatCode="0%">
                  <c:v>0.76469999999999994</c:v>
                </c:pt>
                <c:pt idx="24" formatCode="0%">
                  <c:v>0.78480000000000005</c:v>
                </c:pt>
                <c:pt idx="26" formatCode="0%">
                  <c:v>0.52700000000000002</c:v>
                </c:pt>
                <c:pt idx="27" formatCode="0%">
                  <c:v>0.83819999999999995</c:v>
                </c:pt>
                <c:pt idx="29" formatCode="0%">
                  <c:v>0.48899999999999999</c:v>
                </c:pt>
                <c:pt idx="30" formatCode="0%">
                  <c:v>0.81599999999999995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2670-4D7B-9F7B-4EB6150C05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4708184"/>
        <c:axId val="324705832"/>
      </c:barChart>
      <c:catAx>
        <c:axId val="324708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24705832"/>
        <c:crosses val="autoZero"/>
        <c:auto val="1"/>
        <c:lblAlgn val="ctr"/>
        <c:lblOffset val="100"/>
        <c:noMultiLvlLbl val="0"/>
      </c:catAx>
      <c:valAx>
        <c:axId val="32470583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470818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Chiusura al pubblico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tables!$H$104</c:f>
              <c:strCache>
                <c:ptCount val="1"/>
                <c:pt idx="0">
                  <c:v>Chiusura al pubblico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EC5-481B-9188-ACF4315F948B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EC5-481B-9188-ACF4315F948B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EC5-481B-9188-ACF4315F948B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BEC5-481B-9188-ACF4315F948B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BEC5-481B-9188-ACF4315F948B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BEC5-481B-9188-ACF4315F948B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BEC5-481B-9188-ACF4315F948B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BEC5-481B-9188-ACF4315F948B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BEC5-481B-9188-ACF4315F948B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BEC5-481B-9188-ACF4315F948B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BEC5-481B-9188-ACF4315F948B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BEC5-481B-9188-ACF4315F948B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BEC5-481B-9188-ACF4315F948B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BEC5-481B-9188-ACF4315F948B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BEC5-481B-9188-ACF4315F948B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BEC5-481B-9188-ACF4315F948B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BEC5-481B-9188-ACF4315F948B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BEC5-481B-9188-ACF4315F948B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BEC5-481B-9188-ACF4315F948B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BEC5-481B-9188-ACF4315F948B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BEC5-481B-9188-ACF4315F948B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BEC5-481B-9188-ACF4315F948B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BEC5-481B-9188-ACF4315F948B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BEC5-481B-9188-ACF4315F948B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BEC5-481B-9188-ACF4315F948B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BEC5-481B-9188-ACF4315F948B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EC5-481B-9188-ACF4315F948B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tables!$I$104:$AM$104</c:f>
              <c:numCache>
                <c:formatCode>General</c:formatCode>
                <c:ptCount val="31"/>
                <c:pt idx="0" formatCode="#,#00%">
                  <c:v>0.33750000000000002</c:v>
                </c:pt>
                <c:pt idx="2" formatCode="0%">
                  <c:v>0.32880000000000004</c:v>
                </c:pt>
                <c:pt idx="3" formatCode="0%">
                  <c:v>0.37549999999999994</c:v>
                </c:pt>
                <c:pt idx="5" formatCode="0%">
                  <c:v>0.42710000000000004</c:v>
                </c:pt>
                <c:pt idx="6" formatCode="0%">
                  <c:v>0.37280000000000002</c:v>
                </c:pt>
                <c:pt idx="7" formatCode="0%">
                  <c:v>0.32780000000000004</c:v>
                </c:pt>
                <c:pt idx="8" formatCode="0%">
                  <c:v>0.29969999999999997</c:v>
                </c:pt>
                <c:pt idx="9" formatCode="0%">
                  <c:v>0.28720000000000001</c:v>
                </c:pt>
                <c:pt idx="11" formatCode="0%">
                  <c:v>0.36619999999999997</c:v>
                </c:pt>
                <c:pt idx="12" formatCode="0%">
                  <c:v>0.29309999999999997</c:v>
                </c:pt>
                <c:pt idx="13" formatCode="0%">
                  <c:v>0.27310000000000001</c:v>
                </c:pt>
                <c:pt idx="15" formatCode="0%">
                  <c:v>0.29309999999999997</c:v>
                </c:pt>
                <c:pt idx="16" formatCode="0%">
                  <c:v>0.37450000000000006</c:v>
                </c:pt>
                <c:pt idx="17" formatCode="0%">
                  <c:v>0.27360000000000001</c:v>
                </c:pt>
                <c:pt idx="18" formatCode="0%">
                  <c:v>0.34039999999999998</c:v>
                </c:pt>
                <c:pt idx="19" formatCode="0%">
                  <c:v>0.28570000000000001</c:v>
                </c:pt>
                <c:pt idx="21" formatCode="0%">
                  <c:v>0.3256</c:v>
                </c:pt>
                <c:pt idx="22" formatCode="0%">
                  <c:v>0.3574</c:v>
                </c:pt>
                <c:pt idx="23" formatCode="0%">
                  <c:v>0.35659999999999997</c:v>
                </c:pt>
                <c:pt idx="24" formatCode="0%">
                  <c:v>0.29960000000000003</c:v>
                </c:pt>
                <c:pt idx="26" formatCode="0%">
                  <c:v>0.26190000000000002</c:v>
                </c:pt>
                <c:pt idx="27" formatCode="0%">
                  <c:v>0.39539999999999997</c:v>
                </c:pt>
                <c:pt idx="29" formatCode="0%">
                  <c:v>0.2455</c:v>
                </c:pt>
                <c:pt idx="30" formatCode="0%">
                  <c:v>0.38590000000000002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BEC5-481B-9188-ACF4315F94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4710928"/>
        <c:axId val="324707400"/>
      </c:barChart>
      <c:catAx>
        <c:axId val="32471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24707400"/>
        <c:crosses val="autoZero"/>
        <c:auto val="1"/>
        <c:lblAlgn val="ctr"/>
        <c:lblOffset val="100"/>
        <c:noMultiLvlLbl val="0"/>
      </c:catAx>
      <c:valAx>
        <c:axId val="32470740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4710928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Ferie 'forzate' o concordate, riduzione dell'orario di lavoro, …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tables!$H$105</c:f>
              <c:strCache>
                <c:ptCount val="1"/>
                <c:pt idx="0">
                  <c:v>Ferie 'forzate' o concordate, riduzione dell'orario di lavoro, …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806-4130-84CB-4B0C42F6C90C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806-4130-84CB-4B0C42F6C90C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B806-4130-84CB-4B0C42F6C90C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B806-4130-84CB-4B0C42F6C90C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B806-4130-84CB-4B0C42F6C90C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B806-4130-84CB-4B0C42F6C90C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B806-4130-84CB-4B0C42F6C90C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B806-4130-84CB-4B0C42F6C90C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B806-4130-84CB-4B0C42F6C90C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B806-4130-84CB-4B0C42F6C90C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B806-4130-84CB-4B0C42F6C90C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B806-4130-84CB-4B0C42F6C90C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B806-4130-84CB-4B0C42F6C90C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B806-4130-84CB-4B0C42F6C90C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B806-4130-84CB-4B0C42F6C90C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B806-4130-84CB-4B0C42F6C90C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B806-4130-84CB-4B0C42F6C90C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B806-4130-84CB-4B0C42F6C90C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B806-4130-84CB-4B0C42F6C90C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B806-4130-84CB-4B0C42F6C90C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B806-4130-84CB-4B0C42F6C90C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B806-4130-84CB-4B0C42F6C90C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B806-4130-84CB-4B0C42F6C90C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B806-4130-84CB-4B0C42F6C90C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B806-4130-84CB-4B0C42F6C90C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B806-4130-84CB-4B0C42F6C90C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06-4130-84CB-4B0C42F6C90C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tables!$I$105:$AM$105</c:f>
              <c:numCache>
                <c:formatCode>General</c:formatCode>
                <c:ptCount val="31"/>
                <c:pt idx="0" formatCode="#,#00%">
                  <c:v>0.1956</c:v>
                </c:pt>
                <c:pt idx="2" formatCode="0%">
                  <c:v>0.18770000000000001</c:v>
                </c:pt>
                <c:pt idx="3" formatCode="0%">
                  <c:v>0.23050000000000001</c:v>
                </c:pt>
                <c:pt idx="5" formatCode="0%">
                  <c:v>0.21350000000000002</c:v>
                </c:pt>
                <c:pt idx="6" formatCode="0%">
                  <c:v>0.1812</c:v>
                </c:pt>
                <c:pt idx="7" formatCode="0%">
                  <c:v>0.18530000000000002</c:v>
                </c:pt>
                <c:pt idx="8" formatCode="0%">
                  <c:v>0.19329999999999997</c:v>
                </c:pt>
                <c:pt idx="9" formatCode="0%">
                  <c:v>0.22559999999999999</c:v>
                </c:pt>
                <c:pt idx="11" formatCode="0%">
                  <c:v>0.17300000000000001</c:v>
                </c:pt>
                <c:pt idx="12" formatCode="0%">
                  <c:v>0.2155</c:v>
                </c:pt>
                <c:pt idx="13" formatCode="0%">
                  <c:v>0.25459999999999999</c:v>
                </c:pt>
                <c:pt idx="15" formatCode="0%">
                  <c:v>0.18969999999999998</c:v>
                </c:pt>
                <c:pt idx="16" formatCode="0%">
                  <c:v>0.17499999999999999</c:v>
                </c:pt>
                <c:pt idx="17" formatCode="0%">
                  <c:v>0.1981</c:v>
                </c:pt>
                <c:pt idx="18" formatCode="0%">
                  <c:v>0.2447</c:v>
                </c:pt>
                <c:pt idx="19" formatCode="0%">
                  <c:v>0.188</c:v>
                </c:pt>
                <c:pt idx="21" formatCode="0%">
                  <c:v>0.15640000000000001</c:v>
                </c:pt>
                <c:pt idx="22" formatCode="0%">
                  <c:v>0.18090000000000001</c:v>
                </c:pt>
                <c:pt idx="23" formatCode="0%">
                  <c:v>0.22789999999999999</c:v>
                </c:pt>
                <c:pt idx="24" formatCode="0%">
                  <c:v>0.26579999999999998</c:v>
                </c:pt>
                <c:pt idx="26" formatCode="0%">
                  <c:v>0.2429</c:v>
                </c:pt>
                <c:pt idx="27" formatCode="0%">
                  <c:v>0.15939999999999999</c:v>
                </c:pt>
                <c:pt idx="29" formatCode="0%">
                  <c:v>0.25750000000000001</c:v>
                </c:pt>
                <c:pt idx="30" formatCode="0%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B806-4130-84CB-4B0C42F6C9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4711320"/>
        <c:axId val="324707008"/>
      </c:barChart>
      <c:catAx>
        <c:axId val="324711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24707008"/>
        <c:crosses val="autoZero"/>
        <c:auto val="1"/>
        <c:lblAlgn val="ctr"/>
        <c:lblOffset val="100"/>
        <c:noMultiLvlLbl val="0"/>
      </c:catAx>
      <c:valAx>
        <c:axId val="32470700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4711320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Chiusura totale di una o più sedi di lavoro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tables!$H$106</c:f>
              <c:strCache>
                <c:ptCount val="1"/>
                <c:pt idx="0">
                  <c:v>Chiusura totale di una o più sedi di lavoro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239-48FF-9896-FAE4A3F75A78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239-48FF-9896-FAE4A3F75A78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239-48FF-9896-FAE4A3F75A78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239-48FF-9896-FAE4A3F75A78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C239-48FF-9896-FAE4A3F75A78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C239-48FF-9896-FAE4A3F75A78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C239-48FF-9896-FAE4A3F75A78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C239-48FF-9896-FAE4A3F75A78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C239-48FF-9896-FAE4A3F75A78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C239-48FF-9896-FAE4A3F75A78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C239-48FF-9896-FAE4A3F75A78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C239-48FF-9896-FAE4A3F75A78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C239-48FF-9896-FAE4A3F75A78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C239-48FF-9896-FAE4A3F75A78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C239-48FF-9896-FAE4A3F75A78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C239-48FF-9896-FAE4A3F75A78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C239-48FF-9896-FAE4A3F75A78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C239-48FF-9896-FAE4A3F75A78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C239-48FF-9896-FAE4A3F75A78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C239-48FF-9896-FAE4A3F75A78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C239-48FF-9896-FAE4A3F75A78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C239-48FF-9896-FAE4A3F75A78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C239-48FF-9896-FAE4A3F75A78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C239-48FF-9896-FAE4A3F75A78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C239-48FF-9896-FAE4A3F75A78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C239-48FF-9896-FAE4A3F75A78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239-48FF-9896-FAE4A3F75A78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tables!$I$106:$AM$106</c:f>
              <c:numCache>
                <c:formatCode>General</c:formatCode>
                <c:ptCount val="31"/>
                <c:pt idx="0" formatCode="#,#00%">
                  <c:v>0.14529999999999998</c:v>
                </c:pt>
                <c:pt idx="2" formatCode="0%">
                  <c:v>0.13949999999999999</c:v>
                </c:pt>
                <c:pt idx="3" formatCode="0%">
                  <c:v>0.17100000000000001</c:v>
                </c:pt>
                <c:pt idx="5" formatCode="0%">
                  <c:v>0.22399999999999998</c:v>
                </c:pt>
                <c:pt idx="6" formatCode="0%">
                  <c:v>0.13589999999999999</c:v>
                </c:pt>
                <c:pt idx="7" formatCode="0%">
                  <c:v>0.1211</c:v>
                </c:pt>
                <c:pt idx="8" formatCode="0%">
                  <c:v>0.15130000000000002</c:v>
                </c:pt>
                <c:pt idx="9" formatCode="0%">
                  <c:v>0.1231</c:v>
                </c:pt>
                <c:pt idx="11" formatCode="0%">
                  <c:v>0.1444</c:v>
                </c:pt>
                <c:pt idx="12" formatCode="0%">
                  <c:v>0.125</c:v>
                </c:pt>
                <c:pt idx="13" formatCode="0%">
                  <c:v>0.16239999999999999</c:v>
                </c:pt>
                <c:pt idx="15" formatCode="0%">
                  <c:v>0.11210000000000001</c:v>
                </c:pt>
                <c:pt idx="16" formatCode="0%">
                  <c:v>0.1454</c:v>
                </c:pt>
                <c:pt idx="17" formatCode="0%">
                  <c:v>0.1038</c:v>
                </c:pt>
                <c:pt idx="18" formatCode="0%">
                  <c:v>0.15960000000000002</c:v>
                </c:pt>
                <c:pt idx="19" formatCode="0%">
                  <c:v>0.18049999999999999</c:v>
                </c:pt>
                <c:pt idx="21" formatCode="0%">
                  <c:v>0.11840000000000001</c:v>
                </c:pt>
                <c:pt idx="22" formatCode="0%">
                  <c:v>0.14679999999999999</c:v>
                </c:pt>
                <c:pt idx="23" formatCode="0%">
                  <c:v>0.1507</c:v>
                </c:pt>
                <c:pt idx="24" formatCode="0%">
                  <c:v>0.18989999999999999</c:v>
                </c:pt>
                <c:pt idx="26" formatCode="0%">
                  <c:v>0.1143</c:v>
                </c:pt>
                <c:pt idx="27" formatCode="0%">
                  <c:v>0.1691</c:v>
                </c:pt>
                <c:pt idx="29" formatCode="0%">
                  <c:v>0.1158</c:v>
                </c:pt>
                <c:pt idx="30" formatCode="0%">
                  <c:v>0.16089999999999999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C239-48FF-9896-FAE4A3F75A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4712104"/>
        <c:axId val="324712496"/>
      </c:barChart>
      <c:catAx>
        <c:axId val="324712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24712496"/>
        <c:crosses val="autoZero"/>
        <c:auto val="1"/>
        <c:lblAlgn val="ctr"/>
        <c:lblOffset val="100"/>
        <c:noMultiLvlLbl val="0"/>
      </c:catAx>
      <c:valAx>
        <c:axId val="3247124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471210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70"/>
      <c:rotY val="0"/>
      <c:depthPercent val="100"/>
      <c:rAngAx val="0"/>
    </c:view3D>
    <c:floor>
      <c:thickness val="0"/>
    </c:floor>
    <c:side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sideWall>
    <c:back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backWall>
    <c:plotArea>
      <c:layout>
        <c:manualLayout>
          <c:layoutTarget val="inner"/>
          <c:xMode val="edge"/>
          <c:yMode val="edge"/>
          <c:x val="0.48953940777922594"/>
          <c:y val="3.9306722689075632E-2"/>
          <c:w val="0.47653446362980278"/>
          <c:h val="0.9459873949579832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contourClr>
                <a:srgbClr val="4F81BD">
                  <a:shade val="50000"/>
                  <a:shade val="95000"/>
                  <a:satMod val="105000"/>
                </a:srgbClr>
              </a:contourClr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F81BD">
                      <a:shade val="50000"/>
                      <a:shade val="95000"/>
                      <a:satMod val="105000"/>
                    </a:srgbClr>
                  </a:solidFill>
                  <a:prstDash val="solid"/>
                  <a:round/>
                </a14:hiddenLine>
              </a:ext>
            </a:extLst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60-4AEA-8C3D-B33B671FD361}"/>
                </c:ext>
              </c:extLst>
            </c:dLbl>
            <c:dLbl>
              <c:idx val="1"/>
              <c:layout>
                <c:manualLayout>
                  <c:x val="-1.0007728046292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60-4AEA-8C3D-B33B671FD361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 i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tables!$F$108:$F$114</c:f>
              <c:strCache>
                <c:ptCount val="7"/>
                <c:pt idx="0">
                  <c:v>Annullamento dei viaggi di lavoro</c:v>
                </c:pt>
                <c:pt idx="1">
                  <c:v>Trasformazione delle riunioni esterne 'fisiche' (incontri con clienti, fornitori, partners) in riunioni esterne a distanza (tramite strumenti digitali)</c:v>
                </c:pt>
                <c:pt idx="2">
                  <c:v>Trasformazione delle riunioni interne 'fisiche' in riunioni interne a distanza (tramite strumenti digitali)</c:v>
                </c:pt>
                <c:pt idx="3">
                  <c:v>Telelavoro per tutti i lavoratori per cui è praticabile</c:v>
                </c:pt>
                <c:pt idx="4">
                  <c:v>Chiusura al pubblico</c:v>
                </c:pt>
                <c:pt idx="5">
                  <c:v>Chiusura totale di una o più sedi di lavoro</c:v>
                </c:pt>
                <c:pt idx="6">
                  <c:v>Ferie 'forzate' o concordate, riduzione dell'orario di lavoro, …</c:v>
                </c:pt>
              </c:strCache>
            </c:strRef>
          </c:cat>
          <c:val>
            <c:numRef>
              <c:f>tables!$G$108:$G$114</c:f>
              <c:numCache>
                <c:formatCode>#,#00%</c:formatCode>
                <c:ptCount val="7"/>
                <c:pt idx="0">
                  <c:v>0.83609999999999995</c:v>
                </c:pt>
                <c:pt idx="1">
                  <c:v>0.67489999999999994</c:v>
                </c:pt>
                <c:pt idx="2">
                  <c:v>0.63979999999999992</c:v>
                </c:pt>
                <c:pt idx="3">
                  <c:v>0.54059999999999997</c:v>
                </c:pt>
                <c:pt idx="4">
                  <c:v>0.22450000000000001</c:v>
                </c:pt>
                <c:pt idx="5">
                  <c:v>8.9499999999999996E-2</c:v>
                </c:pt>
                <c:pt idx="6">
                  <c:v>8.0600000000000005E-2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60-4AEA-8C3D-B33B671FD3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0"/>
        <c:shape val="box"/>
        <c:axId val="324705440"/>
        <c:axId val="324710536"/>
        <c:axId val="0"/>
      </c:bar3DChart>
      <c:catAx>
        <c:axId val="3247054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324710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4710536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rgbClr val="5B9BD5">
                  <a:lumMod val="60000"/>
                  <a:lumOff val="4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324705440"/>
        <c:crosses val="autoZero"/>
        <c:crossBetween val="between"/>
        <c:majorUnit val="0.2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Annullamento dei viaggi di lavoro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tables!$H$108</c:f>
              <c:strCache>
                <c:ptCount val="1"/>
                <c:pt idx="0">
                  <c:v>Annullamento dei viaggi di lavoro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666-4FFA-BF53-A25476509A0C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666-4FFA-BF53-A25476509A0C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666-4FFA-BF53-A25476509A0C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8666-4FFA-BF53-A25476509A0C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8666-4FFA-BF53-A25476509A0C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8666-4FFA-BF53-A25476509A0C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8666-4FFA-BF53-A25476509A0C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8666-4FFA-BF53-A25476509A0C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8666-4FFA-BF53-A25476509A0C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8666-4FFA-BF53-A25476509A0C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8666-4FFA-BF53-A25476509A0C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8666-4FFA-BF53-A25476509A0C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8666-4FFA-BF53-A25476509A0C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8666-4FFA-BF53-A25476509A0C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8666-4FFA-BF53-A25476509A0C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8666-4FFA-BF53-A25476509A0C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8666-4FFA-BF53-A25476509A0C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8666-4FFA-BF53-A25476509A0C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8666-4FFA-BF53-A25476509A0C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8666-4FFA-BF53-A25476509A0C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8666-4FFA-BF53-A25476509A0C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8666-4FFA-BF53-A25476509A0C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8666-4FFA-BF53-A25476509A0C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8666-4FFA-BF53-A25476509A0C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8666-4FFA-BF53-A25476509A0C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8666-4FFA-BF53-A25476509A0C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666-4FFA-BF53-A25476509A0C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tables!$I$108:$AM$108</c:f>
              <c:numCache>
                <c:formatCode>General</c:formatCode>
                <c:ptCount val="31"/>
                <c:pt idx="0" formatCode="#,#00%">
                  <c:v>0.83609999999999995</c:v>
                </c:pt>
                <c:pt idx="2" formatCode="0%">
                  <c:v>0.82840000000000003</c:v>
                </c:pt>
                <c:pt idx="3" formatCode="0%">
                  <c:v>0.8698999999999999</c:v>
                </c:pt>
                <c:pt idx="5" formatCode="0%">
                  <c:v>0.85420000000000007</c:v>
                </c:pt>
                <c:pt idx="6" formatCode="0%">
                  <c:v>0.84670000000000001</c:v>
                </c:pt>
                <c:pt idx="7" formatCode="0%">
                  <c:v>0.82900000000000007</c:v>
                </c:pt>
                <c:pt idx="8" formatCode="0%">
                  <c:v>0.84870000000000001</c:v>
                </c:pt>
                <c:pt idx="9" formatCode="0%">
                  <c:v>0.79489999999999994</c:v>
                </c:pt>
                <c:pt idx="11" formatCode="0%">
                  <c:v>0.86309999999999998</c:v>
                </c:pt>
                <c:pt idx="12" formatCode="0%">
                  <c:v>0.78449999999999998</c:v>
                </c:pt>
                <c:pt idx="13" formatCode="0%">
                  <c:v>0.78599999999999992</c:v>
                </c:pt>
                <c:pt idx="15" formatCode="0%">
                  <c:v>0.81900000000000006</c:v>
                </c:pt>
                <c:pt idx="16" formatCode="0%">
                  <c:v>0.87519999999999998</c:v>
                </c:pt>
                <c:pt idx="17" formatCode="0%">
                  <c:v>0.77359999999999995</c:v>
                </c:pt>
                <c:pt idx="18" formatCode="0%">
                  <c:v>0.78720000000000001</c:v>
                </c:pt>
                <c:pt idx="19" formatCode="0%">
                  <c:v>0.86470000000000002</c:v>
                </c:pt>
                <c:pt idx="21" formatCode="0%">
                  <c:v>0.81819999999999993</c:v>
                </c:pt>
                <c:pt idx="22" formatCode="0%">
                  <c:v>0.83400000000000007</c:v>
                </c:pt>
                <c:pt idx="23" formatCode="0%">
                  <c:v>0.86030000000000006</c:v>
                </c:pt>
                <c:pt idx="24" formatCode="0%">
                  <c:v>0.84810000000000008</c:v>
                </c:pt>
                <c:pt idx="26" formatCode="0%">
                  <c:v>0.75080000000000002</c:v>
                </c:pt>
                <c:pt idx="27" formatCode="0%">
                  <c:v>0.90150000000000008</c:v>
                </c:pt>
                <c:pt idx="29" formatCode="0%">
                  <c:v>0.73049999999999993</c:v>
                </c:pt>
                <c:pt idx="30" formatCode="0%">
                  <c:v>0.89170000000000005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8666-4FFA-BF53-A25476509A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4708968"/>
        <c:axId val="324709360"/>
      </c:barChart>
      <c:catAx>
        <c:axId val="324708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24709360"/>
        <c:crosses val="autoZero"/>
        <c:auto val="1"/>
        <c:lblAlgn val="ctr"/>
        <c:lblOffset val="100"/>
        <c:noMultiLvlLbl val="0"/>
      </c:catAx>
      <c:valAx>
        <c:axId val="3247093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4708968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Trasformazione delle riunioni esterne 'fisiche' (incontri con clienti, fornitori, partners) in riunioni esterne a distanza (tramite strumenti digitali)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tables!$H$109</c:f>
              <c:strCache>
                <c:ptCount val="1"/>
                <c:pt idx="0">
                  <c:v>Trasformazione delle riunioni esterne 'fisiche' (incontri con clienti, fornitori, partners) in riunioni esterne a distanza (tramite strumenti digitali)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328-49B2-81CC-2506F369B5BC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328-49B2-81CC-2506F369B5BC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328-49B2-81CC-2506F369B5BC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328-49B2-81CC-2506F369B5BC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C328-49B2-81CC-2506F369B5BC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C328-49B2-81CC-2506F369B5BC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C328-49B2-81CC-2506F369B5BC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C328-49B2-81CC-2506F369B5BC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C328-49B2-81CC-2506F369B5BC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C328-49B2-81CC-2506F369B5BC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C328-49B2-81CC-2506F369B5BC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C328-49B2-81CC-2506F369B5BC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C328-49B2-81CC-2506F369B5BC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C328-49B2-81CC-2506F369B5BC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C328-49B2-81CC-2506F369B5BC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C328-49B2-81CC-2506F369B5BC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C328-49B2-81CC-2506F369B5BC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C328-49B2-81CC-2506F369B5BC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C328-49B2-81CC-2506F369B5BC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C328-49B2-81CC-2506F369B5BC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C328-49B2-81CC-2506F369B5BC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C328-49B2-81CC-2506F369B5BC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C328-49B2-81CC-2506F369B5BC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C328-49B2-81CC-2506F369B5BC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C328-49B2-81CC-2506F369B5BC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C328-49B2-81CC-2506F369B5BC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328-49B2-81CC-2506F369B5BC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tables!$I$109:$AM$109</c:f>
              <c:numCache>
                <c:formatCode>General</c:formatCode>
                <c:ptCount val="31"/>
                <c:pt idx="0" formatCode="#,#00%">
                  <c:v>0.67489999999999994</c:v>
                </c:pt>
                <c:pt idx="2" formatCode="0%">
                  <c:v>0.67030000000000001</c:v>
                </c:pt>
                <c:pt idx="3" formatCode="0%">
                  <c:v>0.69519999999999993</c:v>
                </c:pt>
                <c:pt idx="5" formatCode="0%">
                  <c:v>0.64579999999999993</c:v>
                </c:pt>
                <c:pt idx="6" formatCode="0%">
                  <c:v>0.70030000000000003</c:v>
                </c:pt>
                <c:pt idx="7" formatCode="0%">
                  <c:v>0.68169999999999997</c:v>
                </c:pt>
                <c:pt idx="8" formatCode="0%">
                  <c:v>0.69189999999999996</c:v>
                </c:pt>
                <c:pt idx="9" formatCode="0%">
                  <c:v>0.62049999999999994</c:v>
                </c:pt>
                <c:pt idx="11" formatCode="0%">
                  <c:v>0.68900000000000006</c:v>
                </c:pt>
                <c:pt idx="12" formatCode="0%">
                  <c:v>0.66810000000000003</c:v>
                </c:pt>
                <c:pt idx="13" formatCode="0%">
                  <c:v>0.63100000000000001</c:v>
                </c:pt>
                <c:pt idx="15" formatCode="0%">
                  <c:v>0.71550000000000002</c:v>
                </c:pt>
                <c:pt idx="16" formatCode="0%">
                  <c:v>0.69499999999999995</c:v>
                </c:pt>
                <c:pt idx="17" formatCode="0%">
                  <c:v>0.67920000000000003</c:v>
                </c:pt>
                <c:pt idx="18" formatCode="0%">
                  <c:v>0.63829999999999998</c:v>
                </c:pt>
                <c:pt idx="19" formatCode="0%">
                  <c:v>0.66920000000000002</c:v>
                </c:pt>
                <c:pt idx="21" formatCode="0%">
                  <c:v>0.63850000000000007</c:v>
                </c:pt>
                <c:pt idx="22" formatCode="0%">
                  <c:v>0.64680000000000004</c:v>
                </c:pt>
                <c:pt idx="23" formatCode="0%">
                  <c:v>0.7390000000000001</c:v>
                </c:pt>
                <c:pt idx="24" formatCode="0%">
                  <c:v>0.73</c:v>
                </c:pt>
                <c:pt idx="26" formatCode="0%">
                  <c:v>0.59840000000000004</c:v>
                </c:pt>
                <c:pt idx="27" formatCode="0%">
                  <c:v>0.73360000000000003</c:v>
                </c:pt>
                <c:pt idx="29" formatCode="0%">
                  <c:v>0.57879999999999998</c:v>
                </c:pt>
                <c:pt idx="30" formatCode="0%">
                  <c:v>0.72560000000000002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C328-49B2-81CC-2506F369B5B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4710144"/>
        <c:axId val="269733616"/>
      </c:barChart>
      <c:catAx>
        <c:axId val="32471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269733616"/>
        <c:crosses val="autoZero"/>
        <c:auto val="1"/>
        <c:lblAlgn val="ctr"/>
        <c:lblOffset val="100"/>
        <c:noMultiLvlLbl val="0"/>
      </c:catAx>
      <c:valAx>
        <c:axId val="26973361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471014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Trasformazione delle riunioni interne 'fisiche' in riunioni interne a distanza (tramite strumenti digitali)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tables!$H$110</c:f>
              <c:strCache>
                <c:ptCount val="1"/>
                <c:pt idx="0">
                  <c:v>Trasformazione delle riunioni interne 'fisiche' in riunioni interne a distanza (tramite strumenti digitali)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DACB-429F-A425-6F0CCDC19659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DACB-429F-A425-6F0CCDC19659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DACB-429F-A425-6F0CCDC19659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DACB-429F-A425-6F0CCDC19659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DACB-429F-A425-6F0CCDC19659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DACB-429F-A425-6F0CCDC19659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DACB-429F-A425-6F0CCDC19659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DACB-429F-A425-6F0CCDC19659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DACB-429F-A425-6F0CCDC19659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DACB-429F-A425-6F0CCDC19659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DACB-429F-A425-6F0CCDC19659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DACB-429F-A425-6F0CCDC19659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DACB-429F-A425-6F0CCDC19659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DACB-429F-A425-6F0CCDC19659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DACB-429F-A425-6F0CCDC19659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DACB-429F-A425-6F0CCDC19659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DACB-429F-A425-6F0CCDC19659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DACB-429F-A425-6F0CCDC19659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DACB-429F-A425-6F0CCDC19659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DACB-429F-A425-6F0CCDC19659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DACB-429F-A425-6F0CCDC19659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DACB-429F-A425-6F0CCDC19659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DACB-429F-A425-6F0CCDC19659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DACB-429F-A425-6F0CCDC19659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DACB-429F-A425-6F0CCDC19659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DACB-429F-A425-6F0CCDC19659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ACB-429F-A425-6F0CCDC19659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tables!$I$110:$AM$110</c:f>
              <c:numCache>
                <c:formatCode>General</c:formatCode>
                <c:ptCount val="31"/>
                <c:pt idx="0" formatCode="#,#00%">
                  <c:v>0.63979999999999992</c:v>
                </c:pt>
                <c:pt idx="2" formatCode="0%">
                  <c:v>0.63649999999999995</c:v>
                </c:pt>
                <c:pt idx="3" formatCode="0%">
                  <c:v>0.6543000000000001</c:v>
                </c:pt>
                <c:pt idx="5" formatCode="0%">
                  <c:v>0.65099999999999991</c:v>
                </c:pt>
                <c:pt idx="6" formatCode="0%">
                  <c:v>0.71079999999999999</c:v>
                </c:pt>
                <c:pt idx="7" formatCode="0%">
                  <c:v>0.64849999999999997</c:v>
                </c:pt>
                <c:pt idx="8" formatCode="0%">
                  <c:v>0.62749999999999995</c:v>
                </c:pt>
                <c:pt idx="9" formatCode="0%">
                  <c:v>0.5282</c:v>
                </c:pt>
                <c:pt idx="11" formatCode="0%">
                  <c:v>0.67090000000000005</c:v>
                </c:pt>
                <c:pt idx="12" formatCode="0%">
                  <c:v>0.5948</c:v>
                </c:pt>
                <c:pt idx="13" formatCode="0%">
                  <c:v>0.56830000000000003</c:v>
                </c:pt>
                <c:pt idx="15" formatCode="0%">
                  <c:v>0.60340000000000005</c:v>
                </c:pt>
                <c:pt idx="16" formatCode="0%">
                  <c:v>0.6923999999999999</c:v>
                </c:pt>
                <c:pt idx="17" formatCode="0%">
                  <c:v>0.61319999999999997</c:v>
                </c:pt>
                <c:pt idx="18" formatCode="0%">
                  <c:v>0.64890000000000003</c:v>
                </c:pt>
                <c:pt idx="19" formatCode="0%">
                  <c:v>0.59399999999999997</c:v>
                </c:pt>
                <c:pt idx="21" formatCode="0%">
                  <c:v>0.57079999999999997</c:v>
                </c:pt>
                <c:pt idx="22" formatCode="0%">
                  <c:v>0.61060000000000003</c:v>
                </c:pt>
                <c:pt idx="23" formatCode="0%">
                  <c:v>0.7279000000000001</c:v>
                </c:pt>
                <c:pt idx="24" formatCode="0%">
                  <c:v>0.73419999999999996</c:v>
                </c:pt>
                <c:pt idx="26" formatCode="0%">
                  <c:v>0.48100000000000004</c:v>
                </c:pt>
                <c:pt idx="27" formatCode="0%">
                  <c:v>0.76159999999999994</c:v>
                </c:pt>
                <c:pt idx="29" formatCode="0%">
                  <c:v>0.44909999999999994</c:v>
                </c:pt>
                <c:pt idx="30" formatCode="0%">
                  <c:v>0.74029999999999996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DACB-429F-A425-6F0CCDC196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6521176"/>
        <c:axId val="326514512"/>
      </c:barChart>
      <c:catAx>
        <c:axId val="326521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26514512"/>
        <c:crosses val="autoZero"/>
        <c:auto val="1"/>
        <c:lblAlgn val="ctr"/>
        <c:lblOffset val="100"/>
        <c:noMultiLvlLbl val="0"/>
      </c:catAx>
      <c:valAx>
        <c:axId val="3265145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6521176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70"/>
      <c:rotY val="0"/>
      <c:depthPercent val="100"/>
      <c:rAngAx val="0"/>
    </c:view3D>
    <c:floor>
      <c:thickness val="0"/>
    </c:floor>
    <c:side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sideWall>
    <c:back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backWall>
    <c:plotArea>
      <c:layout>
        <c:manualLayout>
          <c:layoutTarget val="inner"/>
          <c:xMode val="edge"/>
          <c:yMode val="edge"/>
          <c:x val="0.48953940777922594"/>
          <c:y val="3.9306722689075632E-2"/>
          <c:w val="0.47653446362980278"/>
          <c:h val="0.9459873949579832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contourClr>
                <a:srgbClr val="4F81BD">
                  <a:shade val="50000"/>
                  <a:shade val="95000"/>
                  <a:satMod val="105000"/>
                </a:srgbClr>
              </a:contourClr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F81BD">
                      <a:shade val="50000"/>
                      <a:shade val="95000"/>
                      <a:satMod val="105000"/>
                    </a:srgbClr>
                  </a:solidFill>
                  <a:prstDash val="solid"/>
                  <a:round/>
                </a14:hiddenLine>
              </a:ext>
            </a:extLst>
          </c:spPr>
          <c:invertIfNegative val="0"/>
          <c:dPt>
            <c:idx val="4"/>
            <c:invertIfNegative val="0"/>
            <c:bubble3D val="0"/>
            <c:spPr>
              <a:gradFill flip="none" rotWithShape="1">
                <a:gsLst>
                  <a:gs pos="100000">
                    <a:srgbClr val="FFC000"/>
                  </a:gs>
                  <a:gs pos="0">
                    <a:srgbClr val="FF0000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EA41-43B2-9319-2FB93F6E3DB1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41-43B2-9319-2FB93F6E3DB1}"/>
                </c:ext>
              </c:extLst>
            </c:dLbl>
            <c:dLbl>
              <c:idx val="1"/>
              <c:layout>
                <c:manualLayout>
                  <c:x val="-1.0007728046292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41-43B2-9319-2FB93F6E3DB1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 i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tables!$F$116:$F$120</c:f>
              <c:strCache>
                <c:ptCount val="5"/>
                <c:pt idx="0">
                  <c:v>Telelavoro e ancor più smart working potrebbero portare notevoli vantaggi al benessere delle persone e alla produttività dell’azienda, ma serve un’organizzazione del lavoro diversa</c:v>
                </c:pt>
                <c:pt idx="1">
                  <c:v>Chi era già abituato a fare telelavoro parziale lo sta ora facendo in modo totale o fortemente incrementato</c:v>
                </c:pt>
                <c:pt idx="2">
                  <c:v>Molte persone che non avevano mai fatto telelavoro lo stanno facendo</c:v>
                </c:pt>
                <c:pt idx="3">
                  <c:v>L'organizzazione del telelavoro ha avuto un impatto negativo sulla produttività aziendale, sull'efficacia ed efficienza perché non siamo organizzati/abituati</c:v>
                </c:pt>
                <c:pt idx="4">
                  <c:v>Nessuna di queste</c:v>
                </c:pt>
              </c:strCache>
            </c:strRef>
          </c:cat>
          <c:val>
            <c:numRef>
              <c:f>tables!$G$116:$G$120</c:f>
              <c:numCache>
                <c:formatCode>#,#00%</c:formatCode>
                <c:ptCount val="5"/>
                <c:pt idx="0">
                  <c:v>0.48969999999999997</c:v>
                </c:pt>
                <c:pt idx="1">
                  <c:v>0.4642</c:v>
                </c:pt>
                <c:pt idx="2">
                  <c:v>0.37880000000000003</c:v>
                </c:pt>
                <c:pt idx="3">
                  <c:v>4.4800000000000006E-2</c:v>
                </c:pt>
                <c:pt idx="4">
                  <c:v>0.1598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EA41-43B2-9319-2FB93F6E3D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0"/>
        <c:shape val="box"/>
        <c:axId val="329624944"/>
        <c:axId val="329617496"/>
        <c:axId val="0"/>
      </c:bar3DChart>
      <c:catAx>
        <c:axId val="3296249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329617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9617496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rgbClr val="5B9BD5">
                  <a:lumMod val="60000"/>
                  <a:lumOff val="4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329624944"/>
        <c:crosses val="autoZero"/>
        <c:crossBetween val="between"/>
        <c:majorUnit val="0.2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Telelavoro per tutti i lavoratori per cui è praticabile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tables!$H$111</c:f>
              <c:strCache>
                <c:ptCount val="1"/>
                <c:pt idx="0">
                  <c:v>Telelavoro per tutti i lavoratori per cui è praticabile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141-41DF-9A69-F29837227E10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141-41DF-9A69-F29837227E10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141-41DF-9A69-F29837227E10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141-41DF-9A69-F29837227E10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C141-41DF-9A69-F29837227E10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C141-41DF-9A69-F29837227E10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C141-41DF-9A69-F29837227E10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C141-41DF-9A69-F29837227E10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C141-41DF-9A69-F29837227E10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C141-41DF-9A69-F29837227E10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C141-41DF-9A69-F29837227E10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C141-41DF-9A69-F29837227E10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C141-41DF-9A69-F29837227E10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C141-41DF-9A69-F29837227E10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C141-41DF-9A69-F29837227E10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C141-41DF-9A69-F29837227E10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C141-41DF-9A69-F29837227E10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C141-41DF-9A69-F29837227E10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C141-41DF-9A69-F29837227E10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C141-41DF-9A69-F29837227E10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C141-41DF-9A69-F29837227E10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C141-41DF-9A69-F29837227E10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C141-41DF-9A69-F29837227E10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C141-41DF-9A69-F29837227E10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C141-41DF-9A69-F29837227E10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C141-41DF-9A69-F29837227E10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141-41DF-9A69-F29837227E10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tables!$I$111:$AM$111</c:f>
              <c:numCache>
                <c:formatCode>General</c:formatCode>
                <c:ptCount val="31"/>
                <c:pt idx="0" formatCode="#,#00%">
                  <c:v>0.54059999999999997</c:v>
                </c:pt>
                <c:pt idx="2" formatCode="0%">
                  <c:v>0.53420000000000001</c:v>
                </c:pt>
                <c:pt idx="3" formatCode="0%">
                  <c:v>0.56879999999999997</c:v>
                </c:pt>
                <c:pt idx="5" formatCode="0%">
                  <c:v>0.60420000000000007</c:v>
                </c:pt>
                <c:pt idx="6" formatCode="0%">
                  <c:v>0.59229999999999994</c:v>
                </c:pt>
                <c:pt idx="7" formatCode="0%">
                  <c:v>0.53920000000000001</c:v>
                </c:pt>
                <c:pt idx="8" formatCode="0%">
                  <c:v>0.52100000000000002</c:v>
                </c:pt>
                <c:pt idx="9" formatCode="0%">
                  <c:v>0.441</c:v>
                </c:pt>
                <c:pt idx="11" formatCode="0%">
                  <c:v>0.61039999999999994</c:v>
                </c:pt>
                <c:pt idx="12" formatCode="0%">
                  <c:v>0.4224</c:v>
                </c:pt>
                <c:pt idx="13" formatCode="0%">
                  <c:v>0.39850000000000002</c:v>
                </c:pt>
                <c:pt idx="15" formatCode="0%">
                  <c:v>0.5</c:v>
                </c:pt>
                <c:pt idx="16" formatCode="0%">
                  <c:v>0.64090000000000003</c:v>
                </c:pt>
                <c:pt idx="17" formatCode="0%">
                  <c:v>0.3962</c:v>
                </c:pt>
                <c:pt idx="18" formatCode="0%">
                  <c:v>0.45740000000000003</c:v>
                </c:pt>
                <c:pt idx="19" formatCode="0%">
                  <c:v>0.47369999999999995</c:v>
                </c:pt>
                <c:pt idx="21" formatCode="0%">
                  <c:v>0.49259999999999998</c:v>
                </c:pt>
                <c:pt idx="22" formatCode="0%">
                  <c:v>0.51910000000000001</c:v>
                </c:pt>
                <c:pt idx="23" formatCode="0%">
                  <c:v>0.58820000000000006</c:v>
                </c:pt>
                <c:pt idx="24" formatCode="0%">
                  <c:v>0.62450000000000006</c:v>
                </c:pt>
                <c:pt idx="26" formatCode="0%">
                  <c:v>0.3508</c:v>
                </c:pt>
                <c:pt idx="27" formatCode="0%">
                  <c:v>0.68610000000000004</c:v>
                </c:pt>
                <c:pt idx="29" formatCode="0%">
                  <c:v>0.31540000000000001</c:v>
                </c:pt>
                <c:pt idx="30" formatCode="0%">
                  <c:v>0.65930000000000011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C141-41DF-9A69-F29837227E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6515296"/>
        <c:axId val="326516864"/>
      </c:barChart>
      <c:catAx>
        <c:axId val="326515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26516864"/>
        <c:crosses val="autoZero"/>
        <c:auto val="1"/>
        <c:lblAlgn val="ctr"/>
        <c:lblOffset val="100"/>
        <c:noMultiLvlLbl val="0"/>
      </c:catAx>
      <c:valAx>
        <c:axId val="32651686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6515296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Chiusura al pubblico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tables!$H$112</c:f>
              <c:strCache>
                <c:ptCount val="1"/>
                <c:pt idx="0">
                  <c:v>Chiusura al pubblico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38D5-4B8D-82FC-C5B4A62F9CA7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8D5-4B8D-82FC-C5B4A62F9CA7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38D5-4B8D-82FC-C5B4A62F9CA7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38D5-4B8D-82FC-C5B4A62F9CA7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38D5-4B8D-82FC-C5B4A62F9CA7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38D5-4B8D-82FC-C5B4A62F9CA7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38D5-4B8D-82FC-C5B4A62F9CA7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38D5-4B8D-82FC-C5B4A62F9CA7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38D5-4B8D-82FC-C5B4A62F9CA7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38D5-4B8D-82FC-C5B4A62F9CA7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38D5-4B8D-82FC-C5B4A62F9CA7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38D5-4B8D-82FC-C5B4A62F9CA7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38D5-4B8D-82FC-C5B4A62F9CA7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38D5-4B8D-82FC-C5B4A62F9CA7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38D5-4B8D-82FC-C5B4A62F9CA7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38D5-4B8D-82FC-C5B4A62F9CA7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38D5-4B8D-82FC-C5B4A62F9CA7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38D5-4B8D-82FC-C5B4A62F9CA7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38D5-4B8D-82FC-C5B4A62F9CA7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38D5-4B8D-82FC-C5B4A62F9CA7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38D5-4B8D-82FC-C5B4A62F9CA7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38D5-4B8D-82FC-C5B4A62F9CA7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38D5-4B8D-82FC-C5B4A62F9CA7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38D5-4B8D-82FC-C5B4A62F9CA7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38D5-4B8D-82FC-C5B4A62F9CA7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38D5-4B8D-82FC-C5B4A62F9CA7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8D5-4B8D-82FC-C5B4A62F9CA7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tables!$I$112:$AM$112</c:f>
              <c:numCache>
                <c:formatCode>General</c:formatCode>
                <c:ptCount val="31"/>
                <c:pt idx="0" formatCode="#,#00%">
                  <c:v>0.22450000000000001</c:v>
                </c:pt>
                <c:pt idx="2" formatCode="0%">
                  <c:v>0.21390000000000001</c:v>
                </c:pt>
                <c:pt idx="3" formatCode="0%">
                  <c:v>0.27140000000000003</c:v>
                </c:pt>
                <c:pt idx="5" formatCode="0%">
                  <c:v>0.25519999999999998</c:v>
                </c:pt>
                <c:pt idx="6" formatCode="0%">
                  <c:v>0.25090000000000001</c:v>
                </c:pt>
                <c:pt idx="7" formatCode="0%">
                  <c:v>0.22570000000000001</c:v>
                </c:pt>
                <c:pt idx="8" formatCode="0%">
                  <c:v>0.19889999999999999</c:v>
                </c:pt>
                <c:pt idx="9" formatCode="0%">
                  <c:v>0.2</c:v>
                </c:pt>
                <c:pt idx="11" formatCode="0%">
                  <c:v>0.24840000000000001</c:v>
                </c:pt>
                <c:pt idx="12" formatCode="0%">
                  <c:v>0.2026</c:v>
                </c:pt>
                <c:pt idx="13" formatCode="0%">
                  <c:v>0.15869999999999998</c:v>
                </c:pt>
                <c:pt idx="15" formatCode="0%">
                  <c:v>0.18100000000000002</c:v>
                </c:pt>
                <c:pt idx="16" formatCode="0%">
                  <c:v>0.26</c:v>
                </c:pt>
                <c:pt idx="17" formatCode="0%">
                  <c:v>0.1981</c:v>
                </c:pt>
                <c:pt idx="18" formatCode="0%">
                  <c:v>0.22339999999999999</c:v>
                </c:pt>
                <c:pt idx="19" formatCode="0%">
                  <c:v>0.18049999999999999</c:v>
                </c:pt>
                <c:pt idx="21" formatCode="0%">
                  <c:v>0.21780000000000002</c:v>
                </c:pt>
                <c:pt idx="22" formatCode="0%">
                  <c:v>0.24260000000000001</c:v>
                </c:pt>
                <c:pt idx="23" formatCode="0%">
                  <c:v>0.23530000000000001</c:v>
                </c:pt>
                <c:pt idx="24" formatCode="0%">
                  <c:v>0.18989999999999999</c:v>
                </c:pt>
                <c:pt idx="26" formatCode="0%">
                  <c:v>0.1603</c:v>
                </c:pt>
                <c:pt idx="27" formatCode="0%">
                  <c:v>0.2737</c:v>
                </c:pt>
                <c:pt idx="29" formatCode="0%">
                  <c:v>0.1517</c:v>
                </c:pt>
                <c:pt idx="30" formatCode="0%">
                  <c:v>0.26289999999999997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38D5-4B8D-82FC-C5B4A62F9C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6517648"/>
        <c:axId val="326521960"/>
      </c:barChart>
      <c:catAx>
        <c:axId val="326517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26521960"/>
        <c:crosses val="autoZero"/>
        <c:auto val="1"/>
        <c:lblAlgn val="ctr"/>
        <c:lblOffset val="100"/>
        <c:noMultiLvlLbl val="0"/>
      </c:catAx>
      <c:valAx>
        <c:axId val="326521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6517648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Chiusura totale di una o più sedi di lavoro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tables!$H$113</c:f>
              <c:strCache>
                <c:ptCount val="1"/>
                <c:pt idx="0">
                  <c:v>Chiusura totale di una o più sedi di lavoro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A8F-410C-BB78-F4A8F04DBDAD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A8F-410C-BB78-F4A8F04DBDAD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6A8F-410C-BB78-F4A8F04DBDAD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6A8F-410C-BB78-F4A8F04DBDAD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6A8F-410C-BB78-F4A8F04DBDAD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6A8F-410C-BB78-F4A8F04DBDAD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6A8F-410C-BB78-F4A8F04DBDA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6A8F-410C-BB78-F4A8F04DBDAD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6A8F-410C-BB78-F4A8F04DBDA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6A8F-410C-BB78-F4A8F04DBDAD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6A8F-410C-BB78-F4A8F04DBDAD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6A8F-410C-BB78-F4A8F04DBDAD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6A8F-410C-BB78-F4A8F04DBDAD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6A8F-410C-BB78-F4A8F04DBDAD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6A8F-410C-BB78-F4A8F04DBDAD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6A8F-410C-BB78-F4A8F04DBDAD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6A8F-410C-BB78-F4A8F04DBDAD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6A8F-410C-BB78-F4A8F04DBDAD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6A8F-410C-BB78-F4A8F04DBDAD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6A8F-410C-BB78-F4A8F04DBDAD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6A8F-410C-BB78-F4A8F04DBDAD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6A8F-410C-BB78-F4A8F04DBDAD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6A8F-410C-BB78-F4A8F04DBDAD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6A8F-410C-BB78-F4A8F04DBDAD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6A8F-410C-BB78-F4A8F04DBDAD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6A8F-410C-BB78-F4A8F04DBDAD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A8F-410C-BB78-F4A8F04DBDAD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tables!$I$113:$AM$113</c:f>
              <c:numCache>
                <c:formatCode>General</c:formatCode>
                <c:ptCount val="31"/>
                <c:pt idx="0" formatCode="#,#00%">
                  <c:v>8.9499999999999996E-2</c:v>
                </c:pt>
                <c:pt idx="2" formatCode="0%">
                  <c:v>8.3699999999999997E-2</c:v>
                </c:pt>
                <c:pt idx="3" formatCode="0%">
                  <c:v>0.1152</c:v>
                </c:pt>
                <c:pt idx="5" formatCode="0%">
                  <c:v>0.13019999999999998</c:v>
                </c:pt>
                <c:pt idx="6" formatCode="0%">
                  <c:v>8.7100000000000011E-2</c:v>
                </c:pt>
                <c:pt idx="7" formatCode="0%">
                  <c:v>9.5000000000000001E-2</c:v>
                </c:pt>
                <c:pt idx="8" formatCode="0%">
                  <c:v>7.2800000000000004E-2</c:v>
                </c:pt>
                <c:pt idx="9" formatCode="0%">
                  <c:v>7.1800000000000003E-2</c:v>
                </c:pt>
                <c:pt idx="11" formatCode="0%">
                  <c:v>8.3900000000000002E-2</c:v>
                </c:pt>
                <c:pt idx="12" formatCode="0%">
                  <c:v>7.7600000000000002E-2</c:v>
                </c:pt>
                <c:pt idx="13" formatCode="0%">
                  <c:v>0.12179999999999999</c:v>
                </c:pt>
                <c:pt idx="15" formatCode="0%">
                  <c:v>6.0299999999999999E-2</c:v>
                </c:pt>
                <c:pt idx="16" formatCode="0%">
                  <c:v>8.7499999999999994E-2</c:v>
                </c:pt>
                <c:pt idx="17" formatCode="0%">
                  <c:v>4.7199999999999999E-2</c:v>
                </c:pt>
                <c:pt idx="18" formatCode="0%">
                  <c:v>0.12770000000000001</c:v>
                </c:pt>
                <c:pt idx="19" formatCode="0%">
                  <c:v>0.1278</c:v>
                </c:pt>
                <c:pt idx="21" formatCode="0%">
                  <c:v>8.2500000000000004E-2</c:v>
                </c:pt>
                <c:pt idx="22" formatCode="0%">
                  <c:v>8.72E-2</c:v>
                </c:pt>
                <c:pt idx="23" formatCode="0%">
                  <c:v>9.5600000000000004E-2</c:v>
                </c:pt>
                <c:pt idx="24" formatCode="0%">
                  <c:v>0.1013</c:v>
                </c:pt>
                <c:pt idx="26" formatCode="0%">
                  <c:v>5.8700000000000002E-2</c:v>
                </c:pt>
                <c:pt idx="27" formatCode="0%">
                  <c:v>0.11310000000000001</c:v>
                </c:pt>
                <c:pt idx="29" formatCode="0%">
                  <c:v>5.9900000000000002E-2</c:v>
                </c:pt>
                <c:pt idx="30" formatCode="0%">
                  <c:v>0.1052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6A8F-410C-BB78-F4A8F04DBD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6518040"/>
        <c:axId val="326521568"/>
      </c:barChart>
      <c:catAx>
        <c:axId val="326518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26521568"/>
        <c:crosses val="autoZero"/>
        <c:auto val="1"/>
        <c:lblAlgn val="ctr"/>
        <c:lblOffset val="100"/>
        <c:noMultiLvlLbl val="0"/>
      </c:catAx>
      <c:valAx>
        <c:axId val="3265215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6518040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Ferie 'forzate' o concordate, riduzione dell'orario di lavoro, …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tables!$H$114</c:f>
              <c:strCache>
                <c:ptCount val="1"/>
                <c:pt idx="0">
                  <c:v>Ferie 'forzate' o concordate, riduzione dell'orario di lavoro, …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70E-47BA-86F1-034FB5F067D5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70E-47BA-86F1-034FB5F067D5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70E-47BA-86F1-034FB5F067D5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070E-47BA-86F1-034FB5F067D5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070E-47BA-86F1-034FB5F067D5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070E-47BA-86F1-034FB5F067D5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070E-47BA-86F1-034FB5F067D5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070E-47BA-86F1-034FB5F067D5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070E-47BA-86F1-034FB5F067D5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070E-47BA-86F1-034FB5F067D5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070E-47BA-86F1-034FB5F067D5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070E-47BA-86F1-034FB5F067D5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070E-47BA-86F1-034FB5F067D5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070E-47BA-86F1-034FB5F067D5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070E-47BA-86F1-034FB5F067D5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070E-47BA-86F1-034FB5F067D5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070E-47BA-86F1-034FB5F067D5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070E-47BA-86F1-034FB5F067D5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070E-47BA-86F1-034FB5F067D5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070E-47BA-86F1-034FB5F067D5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070E-47BA-86F1-034FB5F067D5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070E-47BA-86F1-034FB5F067D5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070E-47BA-86F1-034FB5F067D5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070E-47BA-86F1-034FB5F067D5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070E-47BA-86F1-034FB5F067D5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070E-47BA-86F1-034FB5F067D5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70E-47BA-86F1-034FB5F067D5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tables!$I$114:$AM$114</c:f>
              <c:numCache>
                <c:formatCode>General</c:formatCode>
                <c:ptCount val="31"/>
                <c:pt idx="0" formatCode="#,#00%">
                  <c:v>8.0600000000000005E-2</c:v>
                </c:pt>
                <c:pt idx="2" formatCode="0%">
                  <c:v>7.8600000000000003E-2</c:v>
                </c:pt>
                <c:pt idx="3" formatCode="0%">
                  <c:v>8.9200000000000002E-2</c:v>
                </c:pt>
                <c:pt idx="5" formatCode="0%">
                  <c:v>9.3800000000000008E-2</c:v>
                </c:pt>
                <c:pt idx="6" formatCode="0%">
                  <c:v>7.3200000000000001E-2</c:v>
                </c:pt>
                <c:pt idx="7" formatCode="0%">
                  <c:v>8.5500000000000007E-2</c:v>
                </c:pt>
                <c:pt idx="8" formatCode="0%">
                  <c:v>7.8399999999999997E-2</c:v>
                </c:pt>
                <c:pt idx="9" formatCode="0%">
                  <c:v>7.1800000000000003E-2</c:v>
                </c:pt>
                <c:pt idx="11" formatCode="0%">
                  <c:v>6.9000000000000006E-2</c:v>
                </c:pt>
                <c:pt idx="12" formatCode="0%">
                  <c:v>7.7600000000000002E-2</c:v>
                </c:pt>
                <c:pt idx="13" formatCode="0%">
                  <c:v>0.12179999999999999</c:v>
                </c:pt>
                <c:pt idx="15" formatCode="0%">
                  <c:v>8.6199999999999999E-2</c:v>
                </c:pt>
                <c:pt idx="16" formatCode="0%">
                  <c:v>6.6900000000000001E-2</c:v>
                </c:pt>
                <c:pt idx="17" formatCode="0%">
                  <c:v>7.5499999999999998E-2</c:v>
                </c:pt>
                <c:pt idx="18" formatCode="0%">
                  <c:v>0.10640000000000001</c:v>
                </c:pt>
                <c:pt idx="19" formatCode="0%">
                  <c:v>9.0200000000000002E-2</c:v>
                </c:pt>
                <c:pt idx="21" formatCode="0%">
                  <c:v>6.13E-2</c:v>
                </c:pt>
                <c:pt idx="22" formatCode="0%">
                  <c:v>6.6000000000000003E-2</c:v>
                </c:pt>
                <c:pt idx="23" formatCode="0%">
                  <c:v>0.114</c:v>
                </c:pt>
                <c:pt idx="24" formatCode="0%">
                  <c:v>0.10970000000000001</c:v>
                </c:pt>
                <c:pt idx="26" formatCode="0%">
                  <c:v>0.1048</c:v>
                </c:pt>
                <c:pt idx="27" formatCode="0%">
                  <c:v>6.2E-2</c:v>
                </c:pt>
                <c:pt idx="29" formatCode="0%">
                  <c:v>0.10779999999999999</c:v>
                </c:pt>
                <c:pt idx="30" formatCode="0%">
                  <c:v>6.6199999999999995E-2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070E-47BA-86F1-034FB5F067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6519216"/>
        <c:axId val="326517256"/>
      </c:barChart>
      <c:catAx>
        <c:axId val="32651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26517256"/>
        <c:crosses val="autoZero"/>
        <c:auto val="1"/>
        <c:lblAlgn val="ctr"/>
        <c:lblOffset val="100"/>
        <c:noMultiLvlLbl val="0"/>
      </c:catAx>
      <c:valAx>
        <c:axId val="32651725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6519216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Telelavoro per tutti i lavoratori per cui è praticabile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tables!$D$30</c:f>
              <c:strCache>
                <c:ptCount val="1"/>
                <c:pt idx="0">
                  <c:v>Telelavoro per tutti i lavoratori per cui è praticabile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DCE4-4F7A-BC62-A7019F22FD9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DCE4-4F7A-BC62-A7019F22FD9D}"/>
              </c:ext>
            </c:extLst>
          </c:dPt>
          <c:dPt>
            <c:idx val="2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DCE4-4F7A-BC62-A7019F22FD9D}"/>
              </c:ext>
            </c:extLst>
          </c:dPt>
          <c:dPt>
            <c:idx val="3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DCE4-4F7A-BC62-A7019F22FD9D}"/>
              </c:ext>
            </c:extLst>
          </c:dPt>
          <c:dPt>
            <c:idx val="4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DCE4-4F7A-BC62-A7019F22FD9D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DCE4-4F7A-BC62-A7019F22FD9D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DCE4-4F7A-BC62-A7019F22FD9D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DCE4-4F7A-BC62-A7019F22FD9D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DCE4-4F7A-BC62-A7019F22FD9D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DCE4-4F7A-BC62-A7019F22FD9D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DCE4-4F7A-BC62-A7019F22FD9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tables!$F$30:$F$34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Totalmente</c:v>
                </c:pt>
              </c:strCache>
            </c:strRef>
          </c:cat>
          <c:val>
            <c:numRef>
              <c:f>tables!$G$30:$G$34</c:f>
              <c:numCache>
                <c:formatCode>#,#00%</c:formatCode>
                <c:ptCount val="5"/>
                <c:pt idx="0">
                  <c:v>0.13639999999999999</c:v>
                </c:pt>
                <c:pt idx="1">
                  <c:v>0.1605</c:v>
                </c:pt>
                <c:pt idx="2">
                  <c:v>0.16250000000000001</c:v>
                </c:pt>
                <c:pt idx="3">
                  <c:v>0.26170000000000004</c:v>
                </c:pt>
                <c:pt idx="4">
                  <c:v>0.27889999999999998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CE4-4F7A-BC62-A7019F22FD9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Telelavoro per tutti i lavoratori per cui è praticabile</a:t>
            </a:r>
          </a:p>
        </c:rich>
      </c:tx>
      <c:layout>
        <c:manualLayout>
          <c:xMode val="edge"/>
          <c:yMode val="edge"/>
          <c:x val="0.27368608563401325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tables!$H$30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83F-4D10-88DB-49287BF96FD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CE-4D4F-B20F-DF563E200F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CE-4D4F-B20F-DF563E200F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CE-4D4F-B20F-DF563E200F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CE-4D4F-B20F-DF563E200F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CE-4D4F-B20F-DF563E200F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CE-4D4F-B20F-DF563E200F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CE-4D4F-B20F-DF563E200F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tables!$I$30:$AM$30</c:f>
              <c:numCache>
                <c:formatCode>General</c:formatCode>
                <c:ptCount val="31"/>
                <c:pt idx="0" formatCode="#,#00%">
                  <c:v>0.13639999999999999</c:v>
                </c:pt>
                <c:pt idx="2" formatCode="0%">
                  <c:v>0.13949999999999999</c:v>
                </c:pt>
                <c:pt idx="3" formatCode="0%">
                  <c:v>0.12269999999999999</c:v>
                </c:pt>
                <c:pt idx="5" formatCode="0%">
                  <c:v>0.125</c:v>
                </c:pt>
                <c:pt idx="6" formatCode="0%">
                  <c:v>9.06E-2</c:v>
                </c:pt>
                <c:pt idx="7" formatCode="0%">
                  <c:v>0.12590000000000001</c:v>
                </c:pt>
                <c:pt idx="8" formatCode="0%">
                  <c:v>0.1429</c:v>
                </c:pt>
                <c:pt idx="9" formatCode="0%">
                  <c:v>0.22559999999999999</c:v>
                </c:pt>
                <c:pt idx="11" formatCode="0%">
                  <c:v>0.12210000000000001</c:v>
                </c:pt>
                <c:pt idx="12" formatCode="0%">
                  <c:v>0.15090000000000001</c:v>
                </c:pt>
                <c:pt idx="13" formatCode="0%">
                  <c:v>0.17710000000000001</c:v>
                </c:pt>
                <c:pt idx="15" formatCode="0%">
                  <c:v>0.1638</c:v>
                </c:pt>
                <c:pt idx="16" formatCode="0%">
                  <c:v>9.9100000000000008E-2</c:v>
                </c:pt>
                <c:pt idx="17" formatCode="0%">
                  <c:v>0.16039999999999999</c:v>
                </c:pt>
                <c:pt idx="18" formatCode="0%">
                  <c:v>9.5700000000000007E-2</c:v>
                </c:pt>
                <c:pt idx="19" formatCode="0%">
                  <c:v>0.1353</c:v>
                </c:pt>
                <c:pt idx="21" formatCode="0%">
                  <c:v>0.20079999999999998</c:v>
                </c:pt>
                <c:pt idx="22" formatCode="0%">
                  <c:v>0.13189999999999999</c:v>
                </c:pt>
                <c:pt idx="23" formatCode="0%">
                  <c:v>8.09E-2</c:v>
                </c:pt>
                <c:pt idx="24" formatCode="0%">
                  <c:v>8.0199999999999994E-2</c:v>
                </c:pt>
                <c:pt idx="26" formatCode="0%">
                  <c:v>0.2397</c:v>
                </c:pt>
                <c:pt idx="27" formatCode="0%">
                  <c:v>5.7200000000000001E-2</c:v>
                </c:pt>
                <c:pt idx="29" formatCode="0%">
                  <c:v>0.2535</c:v>
                </c:pt>
                <c:pt idx="30" formatCode="0%">
                  <c:v>7.4700000000000003E-2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CE-4D4F-B20F-DF563E200FEA}"/>
            </c:ext>
          </c:extLst>
        </c:ser>
        <c:ser>
          <c:idx val="1"/>
          <c:order val="1"/>
          <c:tx>
            <c:strRef>
              <c:f>tables!$H$31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83F-4D10-88DB-49287BF96FD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CE-4D4F-B20F-DF563E200F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CE-4D4F-B20F-DF563E200F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CE-4D4F-B20F-DF563E200F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CE-4D4F-B20F-DF563E200F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CE-4D4F-B20F-DF563E200F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CE-4D4F-B20F-DF563E200F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4CE-4D4F-B20F-DF563E200F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tables!$I$31:$AM$31</c:f>
              <c:numCache>
                <c:formatCode>General</c:formatCode>
                <c:ptCount val="31"/>
                <c:pt idx="0" formatCode="#,#00%">
                  <c:v>0.1605</c:v>
                </c:pt>
                <c:pt idx="2" formatCode="0%">
                  <c:v>0.1555</c:v>
                </c:pt>
                <c:pt idx="3" formatCode="0%">
                  <c:v>0.1822</c:v>
                </c:pt>
                <c:pt idx="5" formatCode="0%">
                  <c:v>0.1198</c:v>
                </c:pt>
                <c:pt idx="6" formatCode="0%">
                  <c:v>0.14980000000000002</c:v>
                </c:pt>
                <c:pt idx="7" formatCode="0%">
                  <c:v>0.1734</c:v>
                </c:pt>
                <c:pt idx="8" formatCode="0%">
                  <c:v>0.1709</c:v>
                </c:pt>
                <c:pt idx="9" formatCode="0%">
                  <c:v>0.16920000000000002</c:v>
                </c:pt>
                <c:pt idx="11" formatCode="0%">
                  <c:v>0.1242</c:v>
                </c:pt>
                <c:pt idx="12" formatCode="0%">
                  <c:v>0.2069</c:v>
                </c:pt>
                <c:pt idx="13" formatCode="0%">
                  <c:v>0.25090000000000001</c:v>
                </c:pt>
                <c:pt idx="15" formatCode="0%">
                  <c:v>0.1552</c:v>
                </c:pt>
                <c:pt idx="16" formatCode="0%">
                  <c:v>0.121</c:v>
                </c:pt>
                <c:pt idx="17" formatCode="0%">
                  <c:v>0.22640000000000002</c:v>
                </c:pt>
                <c:pt idx="18" formatCode="0%">
                  <c:v>0.2021</c:v>
                </c:pt>
                <c:pt idx="19" formatCode="0%">
                  <c:v>0.22559999999999999</c:v>
                </c:pt>
                <c:pt idx="21" formatCode="0%">
                  <c:v>0.15640000000000001</c:v>
                </c:pt>
                <c:pt idx="22" formatCode="0%">
                  <c:v>0.18090000000000001</c:v>
                </c:pt>
                <c:pt idx="23" formatCode="0%">
                  <c:v>0.15439999999999998</c:v>
                </c:pt>
                <c:pt idx="24" formatCode="0%">
                  <c:v>0.13500000000000001</c:v>
                </c:pt>
                <c:pt idx="26" formatCode="0%">
                  <c:v>0.23329999999999998</c:v>
                </c:pt>
                <c:pt idx="27" formatCode="0%">
                  <c:v>0.10460000000000001</c:v>
                </c:pt>
                <c:pt idx="29" formatCode="0%">
                  <c:v>0.25750000000000001</c:v>
                </c:pt>
                <c:pt idx="30" formatCode="0%">
                  <c:v>0.1094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4CE-4D4F-B20F-DF563E200FEA}"/>
            </c:ext>
          </c:extLst>
        </c:ser>
        <c:ser>
          <c:idx val="2"/>
          <c:order val="2"/>
          <c:tx>
            <c:strRef>
              <c:f>tables!$H$32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83F-4D10-88DB-49287BF96FD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4CE-4D4F-B20F-DF563E200F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4CE-4D4F-B20F-DF563E200F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4CE-4D4F-B20F-DF563E200F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4CE-4D4F-B20F-DF563E200F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4CE-4D4F-B20F-DF563E200F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4CE-4D4F-B20F-DF563E200F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4CE-4D4F-B20F-DF563E200F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tables!$I$32:$AM$32</c:f>
              <c:numCache>
                <c:formatCode>General</c:formatCode>
                <c:ptCount val="31"/>
                <c:pt idx="0" formatCode="#,#00%">
                  <c:v>0.16250000000000001</c:v>
                </c:pt>
                <c:pt idx="2" formatCode="0%">
                  <c:v>0.17079999999999998</c:v>
                </c:pt>
                <c:pt idx="3" formatCode="0%">
                  <c:v>0.12640000000000001</c:v>
                </c:pt>
                <c:pt idx="5" formatCode="0%">
                  <c:v>0.151</c:v>
                </c:pt>
                <c:pt idx="6" formatCode="0%">
                  <c:v>0.16719999999999999</c:v>
                </c:pt>
                <c:pt idx="7" formatCode="0%">
                  <c:v>0.16149999999999998</c:v>
                </c:pt>
                <c:pt idx="8" formatCode="0%">
                  <c:v>0.1653</c:v>
                </c:pt>
                <c:pt idx="9" formatCode="0%">
                  <c:v>0.1641</c:v>
                </c:pt>
                <c:pt idx="11" formatCode="0%">
                  <c:v>0.14330000000000001</c:v>
                </c:pt>
                <c:pt idx="12" formatCode="0%">
                  <c:v>0.2198</c:v>
                </c:pt>
                <c:pt idx="13" formatCode="0%">
                  <c:v>0.1734</c:v>
                </c:pt>
                <c:pt idx="15" formatCode="0%">
                  <c:v>0.18100000000000002</c:v>
                </c:pt>
                <c:pt idx="16" formatCode="0%">
                  <c:v>0.13900000000000001</c:v>
                </c:pt>
                <c:pt idx="17" formatCode="0%">
                  <c:v>0.217</c:v>
                </c:pt>
                <c:pt idx="18" formatCode="0%">
                  <c:v>0.2447</c:v>
                </c:pt>
                <c:pt idx="19" formatCode="0%">
                  <c:v>0.16539999999999999</c:v>
                </c:pt>
                <c:pt idx="21" formatCode="0%">
                  <c:v>0.15010000000000001</c:v>
                </c:pt>
                <c:pt idx="22" formatCode="0%">
                  <c:v>0.1681</c:v>
                </c:pt>
                <c:pt idx="23" formatCode="0%">
                  <c:v>0.17649999999999999</c:v>
                </c:pt>
                <c:pt idx="24" formatCode="0%">
                  <c:v>0.1603</c:v>
                </c:pt>
                <c:pt idx="26" formatCode="0%">
                  <c:v>0.17620000000000002</c:v>
                </c:pt>
                <c:pt idx="27" formatCode="0%">
                  <c:v>0.15210000000000001</c:v>
                </c:pt>
                <c:pt idx="29" formatCode="0%">
                  <c:v>0.17370000000000002</c:v>
                </c:pt>
                <c:pt idx="30" formatCode="0%">
                  <c:v>0.15670000000000001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4CE-4D4F-B20F-DF563E200FEA}"/>
            </c:ext>
          </c:extLst>
        </c:ser>
        <c:ser>
          <c:idx val="3"/>
          <c:order val="3"/>
          <c:tx>
            <c:strRef>
              <c:f>tables!$H$33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83F-4D10-88DB-49287BF96FD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4CE-4D4F-B20F-DF563E200F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4CE-4D4F-B20F-DF563E200F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4CE-4D4F-B20F-DF563E200F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4CE-4D4F-B20F-DF563E200F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4CE-4D4F-B20F-DF563E200F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4CE-4D4F-B20F-DF563E200F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4CE-4D4F-B20F-DF563E200F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tables!$I$33:$AM$33</c:f>
              <c:numCache>
                <c:formatCode>General</c:formatCode>
                <c:ptCount val="31"/>
                <c:pt idx="0" formatCode="#,#00%">
                  <c:v>0.26170000000000004</c:v>
                </c:pt>
                <c:pt idx="2" formatCode="0%">
                  <c:v>0.2671</c:v>
                </c:pt>
                <c:pt idx="3" formatCode="0%">
                  <c:v>0.2379</c:v>
                </c:pt>
                <c:pt idx="5" formatCode="0%">
                  <c:v>0.23440000000000003</c:v>
                </c:pt>
                <c:pt idx="6" formatCode="0%">
                  <c:v>0.29620000000000002</c:v>
                </c:pt>
                <c:pt idx="7" formatCode="0%">
                  <c:v>0.25890000000000002</c:v>
                </c:pt>
                <c:pt idx="8" formatCode="0%">
                  <c:v>0.26890000000000003</c:v>
                </c:pt>
                <c:pt idx="9" formatCode="0%">
                  <c:v>0.23079999999999998</c:v>
                </c:pt>
                <c:pt idx="11" formatCode="0%">
                  <c:v>0.2792</c:v>
                </c:pt>
                <c:pt idx="12" formatCode="0%">
                  <c:v>0.2112</c:v>
                </c:pt>
                <c:pt idx="13" formatCode="0%">
                  <c:v>0.24350000000000002</c:v>
                </c:pt>
                <c:pt idx="15" formatCode="0%">
                  <c:v>0.2586</c:v>
                </c:pt>
                <c:pt idx="16" formatCode="0%">
                  <c:v>0.28960000000000002</c:v>
                </c:pt>
                <c:pt idx="17" formatCode="0%">
                  <c:v>0.217</c:v>
                </c:pt>
                <c:pt idx="18" formatCode="0%">
                  <c:v>0.17019999999999999</c:v>
                </c:pt>
                <c:pt idx="19" formatCode="0%">
                  <c:v>0.31579999999999997</c:v>
                </c:pt>
                <c:pt idx="21" formatCode="0%">
                  <c:v>0.222</c:v>
                </c:pt>
                <c:pt idx="22" formatCode="0%">
                  <c:v>0.24679999999999999</c:v>
                </c:pt>
                <c:pt idx="23" formatCode="0%">
                  <c:v>0.29039999999999999</c:v>
                </c:pt>
                <c:pt idx="24" formatCode="0%">
                  <c:v>0.33759999999999996</c:v>
                </c:pt>
                <c:pt idx="26" formatCode="0%">
                  <c:v>0.21109999999999998</c:v>
                </c:pt>
                <c:pt idx="27" formatCode="0%">
                  <c:v>0.30049999999999999</c:v>
                </c:pt>
                <c:pt idx="29" formatCode="0%">
                  <c:v>0.20559999999999998</c:v>
                </c:pt>
                <c:pt idx="30" formatCode="0%">
                  <c:v>0.2913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74CE-4D4F-B20F-DF563E200FEA}"/>
            </c:ext>
          </c:extLst>
        </c:ser>
        <c:ser>
          <c:idx val="4"/>
          <c:order val="4"/>
          <c:tx>
            <c:strRef>
              <c:f>tables!$H$34</c:f>
              <c:strCache>
                <c:ptCount val="1"/>
                <c:pt idx="0">
                  <c:v>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5.5710306406685237E-3"/>
                  <c:y val="-2.8032295944264207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3F-4D10-88DB-49287BF96FD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4CE-4D4F-B20F-DF563E200F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4CE-4D4F-B20F-DF563E200FE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4CE-4D4F-B20F-DF563E200FEA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4CE-4D4F-B20F-DF563E200FE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4CE-4D4F-B20F-DF563E200FEA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4CE-4D4F-B20F-DF563E200FEA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4CE-4D4F-B20F-DF563E200FE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tables!$I$34:$AM$34</c:f>
              <c:numCache>
                <c:formatCode>General</c:formatCode>
                <c:ptCount val="31"/>
                <c:pt idx="0" formatCode="#,#00%">
                  <c:v>0.27889999999999998</c:v>
                </c:pt>
                <c:pt idx="2" formatCode="0%">
                  <c:v>0.2671</c:v>
                </c:pt>
                <c:pt idx="3" formatCode="0%">
                  <c:v>0.33090000000000003</c:v>
                </c:pt>
                <c:pt idx="5" formatCode="0%">
                  <c:v>0.36979999999999996</c:v>
                </c:pt>
                <c:pt idx="6" formatCode="0%">
                  <c:v>0.29620000000000002</c:v>
                </c:pt>
                <c:pt idx="7" formatCode="0%">
                  <c:v>0.28029999999999999</c:v>
                </c:pt>
                <c:pt idx="8" formatCode="0%">
                  <c:v>0.25209999999999999</c:v>
                </c:pt>
                <c:pt idx="9" formatCode="0%">
                  <c:v>0.21030000000000001</c:v>
                </c:pt>
                <c:pt idx="11" formatCode="0%">
                  <c:v>0.33119999999999999</c:v>
                </c:pt>
                <c:pt idx="12" formatCode="0%">
                  <c:v>0.2112</c:v>
                </c:pt>
                <c:pt idx="13" formatCode="0%">
                  <c:v>0.155</c:v>
                </c:pt>
                <c:pt idx="15" formatCode="0%">
                  <c:v>0.2414</c:v>
                </c:pt>
                <c:pt idx="16" formatCode="0%">
                  <c:v>0.35139999999999999</c:v>
                </c:pt>
                <c:pt idx="17" formatCode="0%">
                  <c:v>0.17920000000000003</c:v>
                </c:pt>
                <c:pt idx="18" formatCode="0%">
                  <c:v>0.28720000000000001</c:v>
                </c:pt>
                <c:pt idx="19" formatCode="0%">
                  <c:v>0.15789999999999998</c:v>
                </c:pt>
                <c:pt idx="21" formatCode="0%">
                  <c:v>0.27060000000000001</c:v>
                </c:pt>
                <c:pt idx="22" formatCode="0%">
                  <c:v>0.27229999999999999</c:v>
                </c:pt>
                <c:pt idx="23" formatCode="0%">
                  <c:v>0.29780000000000001</c:v>
                </c:pt>
                <c:pt idx="24" formatCode="0%">
                  <c:v>0.28689999999999999</c:v>
                </c:pt>
                <c:pt idx="26" formatCode="0%">
                  <c:v>0.13970000000000002</c:v>
                </c:pt>
                <c:pt idx="27" formatCode="0%">
                  <c:v>0.3856</c:v>
                </c:pt>
                <c:pt idx="29" formatCode="0%">
                  <c:v>0.10980000000000001</c:v>
                </c:pt>
                <c:pt idx="30" formatCode="0%">
                  <c:v>0.36799999999999999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74CE-4D4F-B20F-DF563E200FE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26795760"/>
        <c:axId val="326798504"/>
      </c:barChart>
      <c:catAx>
        <c:axId val="32679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26798504"/>
        <c:crosses val="autoZero"/>
        <c:auto val="1"/>
        <c:lblAlgn val="ctr"/>
        <c:lblOffset val="100"/>
        <c:noMultiLvlLbl val="0"/>
      </c:catAx>
      <c:valAx>
        <c:axId val="32679850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679576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Ferie 'forzate' o concordate, riduzione dell'orario di lavoro, …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tables!$D$36</c:f>
              <c:strCache>
                <c:ptCount val="1"/>
                <c:pt idx="0">
                  <c:v>Ferie 'forzate' o concordate, riduzione dell'orario di lavoro, …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7CD7-4E2F-994F-D80FCF1DE7C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7CD7-4E2F-994F-D80FCF1DE7C9}"/>
              </c:ext>
            </c:extLst>
          </c:dPt>
          <c:dPt>
            <c:idx val="2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7CD7-4E2F-994F-D80FCF1DE7C9}"/>
              </c:ext>
            </c:extLst>
          </c:dPt>
          <c:dPt>
            <c:idx val="3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7CD7-4E2F-994F-D80FCF1DE7C9}"/>
              </c:ext>
            </c:extLst>
          </c:dPt>
          <c:dPt>
            <c:idx val="4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7CD7-4E2F-994F-D80FCF1DE7C9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7CD7-4E2F-994F-D80FCF1DE7C9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7CD7-4E2F-994F-D80FCF1DE7C9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7CD7-4E2F-994F-D80FCF1DE7C9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7CD7-4E2F-994F-D80FCF1DE7C9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7CD7-4E2F-994F-D80FCF1DE7C9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7CD7-4E2F-994F-D80FCF1DE7C9}"/>
              </c:ext>
            </c:extLst>
          </c:dPt>
          <c:dLbls>
            <c:dLbl>
              <c:idx val="4"/>
              <c:layout>
                <c:manualLayout>
                  <c:x val="9.5759233926128087E-3"/>
                  <c:y val="-5.67226890756302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D7-4E2F-994F-D80FCF1DE7C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tables!$F$36:$F$40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Totalmente</c:v>
                </c:pt>
              </c:strCache>
            </c:strRef>
          </c:cat>
          <c:val>
            <c:numRef>
              <c:f>tables!$G$36:$G$40</c:f>
              <c:numCache>
                <c:formatCode>#,#00%</c:formatCode>
                <c:ptCount val="5"/>
                <c:pt idx="0">
                  <c:v>0.59089999999999998</c:v>
                </c:pt>
                <c:pt idx="1">
                  <c:v>0.21350000000000002</c:v>
                </c:pt>
                <c:pt idx="2">
                  <c:v>0.115</c:v>
                </c:pt>
                <c:pt idx="3">
                  <c:v>6.4000000000000001E-2</c:v>
                </c:pt>
                <c:pt idx="4">
                  <c:v>1.6500000000000001E-2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CD7-4E2F-994F-D80FCF1DE7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Ferie 'forzate' o concordate, riduzione dell'orario di lavoro, …</a:t>
            </a:r>
          </a:p>
        </c:rich>
      </c:tx>
      <c:layout>
        <c:manualLayout>
          <c:xMode val="edge"/>
          <c:yMode val="edge"/>
          <c:x val="0.23329497265306293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tables!$H$36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55F-46F3-9856-B63112DB92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30-43D2-AB2E-BA9942DCAF4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30-43D2-AB2E-BA9942DCAF4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30-43D2-AB2E-BA9942DCAF4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30-43D2-AB2E-BA9942DCAF4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30-43D2-AB2E-BA9942DCAF4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30-43D2-AB2E-BA9942DCAF4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30-43D2-AB2E-BA9942DCAF4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tables!$I$36:$AM$36</c:f>
              <c:numCache>
                <c:formatCode>General</c:formatCode>
                <c:ptCount val="31"/>
                <c:pt idx="0" formatCode="#,#00%">
                  <c:v>0.59089999999999998</c:v>
                </c:pt>
                <c:pt idx="2" formatCode="0%">
                  <c:v>0.58499999999999996</c:v>
                </c:pt>
                <c:pt idx="3" formatCode="0%">
                  <c:v>0.61709999999999998</c:v>
                </c:pt>
                <c:pt idx="5" formatCode="0%">
                  <c:v>0.57289999999999996</c:v>
                </c:pt>
                <c:pt idx="6" formatCode="0%">
                  <c:v>0.5645</c:v>
                </c:pt>
                <c:pt idx="7" formatCode="0%">
                  <c:v>0.63659999999999994</c:v>
                </c:pt>
                <c:pt idx="8" formatCode="0%">
                  <c:v>0.57979999999999998</c:v>
                </c:pt>
                <c:pt idx="9" formatCode="0%">
                  <c:v>0.56920000000000004</c:v>
                </c:pt>
                <c:pt idx="11" formatCode="0%">
                  <c:v>0.60299999999999998</c:v>
                </c:pt>
                <c:pt idx="12" formatCode="0%">
                  <c:v>0.5474</c:v>
                </c:pt>
                <c:pt idx="13" formatCode="0%">
                  <c:v>0.58299999999999996</c:v>
                </c:pt>
                <c:pt idx="15" formatCode="0%">
                  <c:v>0.55169999999999997</c:v>
                </c:pt>
                <c:pt idx="16" formatCode="0%">
                  <c:v>0.60619999999999996</c:v>
                </c:pt>
                <c:pt idx="17" formatCode="0%">
                  <c:v>0.46229999999999999</c:v>
                </c:pt>
                <c:pt idx="18" formatCode="0%">
                  <c:v>0.63829999999999998</c:v>
                </c:pt>
                <c:pt idx="19" formatCode="0%">
                  <c:v>0.6391</c:v>
                </c:pt>
                <c:pt idx="21" formatCode="0%">
                  <c:v>0.68290000000000006</c:v>
                </c:pt>
                <c:pt idx="22" formatCode="0%">
                  <c:v>0.57869999999999999</c:v>
                </c:pt>
                <c:pt idx="23" formatCode="0%">
                  <c:v>0.49259999999999998</c:v>
                </c:pt>
                <c:pt idx="24" formatCode="0%">
                  <c:v>0.54430000000000001</c:v>
                </c:pt>
                <c:pt idx="26" formatCode="0%">
                  <c:v>0.50479999999999992</c:v>
                </c:pt>
                <c:pt idx="27" formatCode="0%">
                  <c:v>0.65689999999999993</c:v>
                </c:pt>
                <c:pt idx="29" formatCode="0%">
                  <c:v>0.499</c:v>
                </c:pt>
                <c:pt idx="30" formatCode="0%">
                  <c:v>0.63929999999999998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D30-43D2-AB2E-BA9942DCAF4F}"/>
            </c:ext>
          </c:extLst>
        </c:ser>
        <c:ser>
          <c:idx val="1"/>
          <c:order val="1"/>
          <c:tx>
            <c:strRef>
              <c:f>tables!$H$37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55F-46F3-9856-B63112DB92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30-43D2-AB2E-BA9942DCAF4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30-43D2-AB2E-BA9942DCAF4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D30-43D2-AB2E-BA9942DCAF4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D30-43D2-AB2E-BA9942DCAF4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D30-43D2-AB2E-BA9942DCAF4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D30-43D2-AB2E-BA9942DCAF4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D30-43D2-AB2E-BA9942DCAF4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tables!$I$37:$AM$37</c:f>
              <c:numCache>
                <c:formatCode>General</c:formatCode>
                <c:ptCount val="31"/>
                <c:pt idx="0" formatCode="#,#00%">
                  <c:v>0.21350000000000002</c:v>
                </c:pt>
                <c:pt idx="2" formatCode="0%">
                  <c:v>0.22739999999999999</c:v>
                </c:pt>
                <c:pt idx="3" formatCode="0%">
                  <c:v>0.15240000000000001</c:v>
                </c:pt>
                <c:pt idx="5" formatCode="0%">
                  <c:v>0.21350000000000002</c:v>
                </c:pt>
                <c:pt idx="6" formatCode="0%">
                  <c:v>0.25440000000000002</c:v>
                </c:pt>
                <c:pt idx="7" formatCode="0%">
                  <c:v>0.17809999999999998</c:v>
                </c:pt>
                <c:pt idx="8" formatCode="0%">
                  <c:v>0.22690000000000002</c:v>
                </c:pt>
                <c:pt idx="9" formatCode="0%">
                  <c:v>0.2051</c:v>
                </c:pt>
                <c:pt idx="11" formatCode="0%">
                  <c:v>0.22399999999999998</c:v>
                </c:pt>
                <c:pt idx="12" formatCode="0%">
                  <c:v>0.23710000000000001</c:v>
                </c:pt>
                <c:pt idx="13" formatCode="0%">
                  <c:v>0.16239999999999999</c:v>
                </c:pt>
                <c:pt idx="15" formatCode="0%">
                  <c:v>0.2586</c:v>
                </c:pt>
                <c:pt idx="16" formatCode="0%">
                  <c:v>0.21879999999999999</c:v>
                </c:pt>
                <c:pt idx="17" formatCode="0%">
                  <c:v>0.33960000000000001</c:v>
                </c:pt>
                <c:pt idx="18" formatCode="0%">
                  <c:v>0.11699999999999999</c:v>
                </c:pt>
                <c:pt idx="19" formatCode="0%">
                  <c:v>0.1729</c:v>
                </c:pt>
                <c:pt idx="21" formatCode="0%">
                  <c:v>0.16070000000000001</c:v>
                </c:pt>
                <c:pt idx="22" formatCode="0%">
                  <c:v>0.2404</c:v>
                </c:pt>
                <c:pt idx="23" formatCode="0%">
                  <c:v>0.27940000000000004</c:v>
                </c:pt>
                <c:pt idx="24" formatCode="0%">
                  <c:v>0.18989999999999999</c:v>
                </c:pt>
                <c:pt idx="26" formatCode="0%">
                  <c:v>0.25239999999999996</c:v>
                </c:pt>
                <c:pt idx="27" formatCode="0%">
                  <c:v>0.1837</c:v>
                </c:pt>
                <c:pt idx="29" formatCode="0%">
                  <c:v>0.24350000000000002</c:v>
                </c:pt>
                <c:pt idx="30" formatCode="0%">
                  <c:v>0.19769999999999999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D30-43D2-AB2E-BA9942DCAF4F}"/>
            </c:ext>
          </c:extLst>
        </c:ser>
        <c:ser>
          <c:idx val="2"/>
          <c:order val="2"/>
          <c:tx>
            <c:strRef>
              <c:f>tables!$H$38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55F-46F3-9856-B63112DB92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D30-43D2-AB2E-BA9942DCAF4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D30-43D2-AB2E-BA9942DCAF4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D30-43D2-AB2E-BA9942DCAF4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D30-43D2-AB2E-BA9942DCAF4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D30-43D2-AB2E-BA9942DCAF4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D30-43D2-AB2E-BA9942DCAF4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D30-43D2-AB2E-BA9942DCAF4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tables!$I$38:$AM$38</c:f>
              <c:numCache>
                <c:formatCode>General</c:formatCode>
                <c:ptCount val="31"/>
                <c:pt idx="0" formatCode="#,#00%">
                  <c:v>0.115</c:v>
                </c:pt>
                <c:pt idx="2" formatCode="0%">
                  <c:v>0.109</c:v>
                </c:pt>
                <c:pt idx="3" formatCode="0%">
                  <c:v>0.14130000000000001</c:v>
                </c:pt>
                <c:pt idx="5" formatCode="0%">
                  <c:v>0.1198</c:v>
                </c:pt>
                <c:pt idx="6" formatCode="0%">
                  <c:v>0.10800000000000001</c:v>
                </c:pt>
                <c:pt idx="7" formatCode="0%">
                  <c:v>9.98E-2</c:v>
                </c:pt>
                <c:pt idx="8" formatCode="0%">
                  <c:v>0.1148</c:v>
                </c:pt>
                <c:pt idx="9" formatCode="0%">
                  <c:v>0.15380000000000002</c:v>
                </c:pt>
                <c:pt idx="11" formatCode="0%">
                  <c:v>0.10400000000000001</c:v>
                </c:pt>
                <c:pt idx="12" formatCode="0%">
                  <c:v>0.13789999999999999</c:v>
                </c:pt>
                <c:pt idx="13" formatCode="0%">
                  <c:v>0.1328</c:v>
                </c:pt>
                <c:pt idx="15" formatCode="0%">
                  <c:v>0.10339999999999999</c:v>
                </c:pt>
                <c:pt idx="16" formatCode="0%">
                  <c:v>0.1081</c:v>
                </c:pt>
                <c:pt idx="17" formatCode="0%">
                  <c:v>0.1226</c:v>
                </c:pt>
                <c:pt idx="18" formatCode="0%">
                  <c:v>0.13830000000000001</c:v>
                </c:pt>
                <c:pt idx="19" formatCode="0%">
                  <c:v>9.7699999999999995E-2</c:v>
                </c:pt>
                <c:pt idx="21" formatCode="0%">
                  <c:v>9.5100000000000004E-2</c:v>
                </c:pt>
                <c:pt idx="22" formatCode="0%">
                  <c:v>0.1149</c:v>
                </c:pt>
                <c:pt idx="23" formatCode="0%">
                  <c:v>0.114</c:v>
                </c:pt>
                <c:pt idx="24" formatCode="0%">
                  <c:v>0.15609999999999999</c:v>
                </c:pt>
                <c:pt idx="26" formatCode="0%">
                  <c:v>0.1381</c:v>
                </c:pt>
                <c:pt idx="27" formatCode="0%">
                  <c:v>9.7299999999999998E-2</c:v>
                </c:pt>
                <c:pt idx="29" formatCode="0%">
                  <c:v>0.1497</c:v>
                </c:pt>
                <c:pt idx="30" formatCode="0%">
                  <c:v>9.6699999999999994E-2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D30-43D2-AB2E-BA9942DCAF4F}"/>
            </c:ext>
          </c:extLst>
        </c:ser>
        <c:ser>
          <c:idx val="3"/>
          <c:order val="3"/>
          <c:tx>
            <c:strRef>
              <c:f>tables!$H$39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55F-46F3-9856-B63112DB92D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D30-43D2-AB2E-BA9942DCAF4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D30-43D2-AB2E-BA9942DCAF4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D30-43D2-AB2E-BA9942DCAF4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ED30-43D2-AB2E-BA9942DCAF4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ED30-43D2-AB2E-BA9942DCAF4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ED30-43D2-AB2E-BA9942DCAF4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D30-43D2-AB2E-BA9942DCAF4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tables!$I$39:$AM$39</c:f>
              <c:numCache>
                <c:formatCode>General</c:formatCode>
                <c:ptCount val="31"/>
                <c:pt idx="0" formatCode="#,#00%">
                  <c:v>6.4000000000000001E-2</c:v>
                </c:pt>
                <c:pt idx="2" formatCode="0%">
                  <c:v>6.3399999999999998E-2</c:v>
                </c:pt>
                <c:pt idx="3" formatCode="0%">
                  <c:v>6.6900000000000001E-2</c:v>
                </c:pt>
                <c:pt idx="5" formatCode="0%">
                  <c:v>6.7699999999999996E-2</c:v>
                </c:pt>
                <c:pt idx="6" formatCode="0%">
                  <c:v>6.2699999999999992E-2</c:v>
                </c:pt>
                <c:pt idx="7" formatCode="0%">
                  <c:v>6.8900000000000003E-2</c:v>
                </c:pt>
                <c:pt idx="8" formatCode="0%">
                  <c:v>6.7199999999999996E-2</c:v>
                </c:pt>
                <c:pt idx="9" formatCode="0%">
                  <c:v>4.6199999999999998E-2</c:v>
                </c:pt>
                <c:pt idx="11" formatCode="0%">
                  <c:v>4.8799999999999996E-2</c:v>
                </c:pt>
                <c:pt idx="12" formatCode="0%">
                  <c:v>6.9000000000000006E-2</c:v>
                </c:pt>
                <c:pt idx="13" formatCode="0%">
                  <c:v>0.11070000000000001</c:v>
                </c:pt>
                <c:pt idx="15" formatCode="0%">
                  <c:v>6.0299999999999999E-2</c:v>
                </c:pt>
                <c:pt idx="16" formatCode="0%">
                  <c:v>4.7599999999999996E-2</c:v>
                </c:pt>
                <c:pt idx="17" formatCode="0%">
                  <c:v>5.6600000000000004E-2</c:v>
                </c:pt>
                <c:pt idx="18" formatCode="0%">
                  <c:v>0.10640000000000001</c:v>
                </c:pt>
                <c:pt idx="19" formatCode="0%">
                  <c:v>8.2699999999999996E-2</c:v>
                </c:pt>
                <c:pt idx="21" formatCode="0%">
                  <c:v>4.4400000000000002E-2</c:v>
                </c:pt>
                <c:pt idx="22" formatCode="0%">
                  <c:v>5.74E-2</c:v>
                </c:pt>
                <c:pt idx="23" formatCode="0%">
                  <c:v>8.09E-2</c:v>
                </c:pt>
                <c:pt idx="24" formatCode="0%">
                  <c:v>9.6999999999999989E-2</c:v>
                </c:pt>
                <c:pt idx="26" formatCode="0%">
                  <c:v>8.8900000000000007E-2</c:v>
                </c:pt>
                <c:pt idx="27" formatCode="0%">
                  <c:v>4.4999999999999998E-2</c:v>
                </c:pt>
                <c:pt idx="29" formatCode="0%">
                  <c:v>9.1799999999999993E-2</c:v>
                </c:pt>
                <c:pt idx="30" formatCode="0%">
                  <c:v>4.9400000000000006E-2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ED30-43D2-AB2E-BA9942DCAF4F}"/>
            </c:ext>
          </c:extLst>
        </c:ser>
        <c:ser>
          <c:idx val="4"/>
          <c:order val="4"/>
          <c:tx>
            <c:strRef>
              <c:f>tables!$H$40</c:f>
              <c:strCache>
                <c:ptCount val="1"/>
                <c:pt idx="0">
                  <c:v>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D30-43D2-AB2E-BA9942DCAF4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ED30-43D2-AB2E-BA9942DCAF4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ED30-43D2-AB2E-BA9942DCAF4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ED30-43D2-AB2E-BA9942DCAF4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ED30-43D2-AB2E-BA9942DCAF4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ED30-43D2-AB2E-BA9942DCAF4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ED30-43D2-AB2E-BA9942DCAF4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ED30-43D2-AB2E-BA9942DCAF4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ED30-43D2-AB2E-BA9942DCAF4F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ED30-43D2-AB2E-BA9942DCAF4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ED30-43D2-AB2E-BA9942DCAF4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ED30-43D2-AB2E-BA9942DCAF4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ED30-43D2-AB2E-BA9942DCAF4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ED30-43D2-AB2E-BA9942DCAF4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ED30-43D2-AB2E-BA9942DCAF4F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ED30-43D2-AB2E-BA9942DCAF4F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ED30-43D2-AB2E-BA9942DCAF4F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ED30-43D2-AB2E-BA9942DCAF4F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ED30-43D2-AB2E-BA9942DCAF4F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ED30-43D2-AB2E-BA9942DCAF4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ED30-43D2-AB2E-BA9942DCAF4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ED30-43D2-AB2E-BA9942DCAF4F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ED30-43D2-AB2E-BA9942DCAF4F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ED30-43D2-AB2E-BA9942DCAF4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ED30-43D2-AB2E-BA9942DCAF4F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ED30-43D2-AB2E-BA9942DCAF4F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ED30-43D2-AB2E-BA9942DCAF4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ED30-43D2-AB2E-BA9942DCAF4F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ED30-43D2-AB2E-BA9942DCAF4F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ED30-43D2-AB2E-BA9942DCAF4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tables!$I$40:$AM$40</c:f>
              <c:numCache>
                <c:formatCode>General</c:formatCode>
                <c:ptCount val="31"/>
                <c:pt idx="0" formatCode="#,#00%">
                  <c:v>1.6500000000000001E-2</c:v>
                </c:pt>
                <c:pt idx="2" formatCode="0%">
                  <c:v>1.52E-2</c:v>
                </c:pt>
                <c:pt idx="3" formatCode="0%">
                  <c:v>2.23E-2</c:v>
                </c:pt>
                <c:pt idx="5" formatCode="0%">
                  <c:v>2.6000000000000002E-2</c:v>
                </c:pt>
                <c:pt idx="6" formatCode="0%">
                  <c:v>1.0500000000000001E-2</c:v>
                </c:pt>
                <c:pt idx="7" formatCode="0%">
                  <c:v>1.66E-2</c:v>
                </c:pt>
                <c:pt idx="8" formatCode="0%">
                  <c:v>1.1200000000000002E-2</c:v>
                </c:pt>
                <c:pt idx="9" formatCode="0%">
                  <c:v>2.5600000000000001E-2</c:v>
                </c:pt>
                <c:pt idx="11" formatCode="0%">
                  <c:v>2.0199999999999999E-2</c:v>
                </c:pt>
                <c:pt idx="12" formatCode="0%">
                  <c:v>8.6E-3</c:v>
                </c:pt>
                <c:pt idx="13" formatCode="0%">
                  <c:v>1.11E-2</c:v>
                </c:pt>
                <c:pt idx="15" formatCode="0%">
                  <c:v>2.5899999999999999E-2</c:v>
                </c:pt>
                <c:pt idx="16" formatCode="0%">
                  <c:v>1.9299999999999998E-2</c:v>
                </c:pt>
                <c:pt idx="17" formatCode="0%">
                  <c:v>1.89E-2</c:v>
                </c:pt>
                <c:pt idx="18" formatCode="0%">
                  <c:v>0</c:v>
                </c:pt>
                <c:pt idx="19" formatCode="0%">
                  <c:v>7.4999999999999997E-3</c:v>
                </c:pt>
                <c:pt idx="21" formatCode="0%">
                  <c:v>1.6899999999999998E-2</c:v>
                </c:pt>
                <c:pt idx="22" formatCode="0%">
                  <c:v>8.5000000000000006E-3</c:v>
                </c:pt>
                <c:pt idx="23" formatCode="0%">
                  <c:v>3.3099999999999997E-2</c:v>
                </c:pt>
                <c:pt idx="24" formatCode="0%">
                  <c:v>1.2699999999999999E-2</c:v>
                </c:pt>
                <c:pt idx="26" formatCode="0%">
                  <c:v>1.5900000000000001E-2</c:v>
                </c:pt>
                <c:pt idx="27" formatCode="0%">
                  <c:v>1.7000000000000001E-2</c:v>
                </c:pt>
                <c:pt idx="29" formatCode="0%">
                  <c:v>1.6E-2</c:v>
                </c:pt>
                <c:pt idx="30" formatCode="0%">
                  <c:v>1.6799999999999999E-2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2-ED30-43D2-AB2E-BA9942DCAF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26802816"/>
        <c:axId val="326802032"/>
      </c:barChart>
      <c:catAx>
        <c:axId val="3268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26802032"/>
        <c:crosses val="autoZero"/>
        <c:auto val="1"/>
        <c:lblAlgn val="ctr"/>
        <c:lblOffset val="100"/>
        <c:noMultiLvlLbl val="0"/>
      </c:catAx>
      <c:valAx>
        <c:axId val="32680203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680281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Trasformazione delle riunioni interne 'fisiche' in riunioni interne a distanza (tramite strumenti digitali)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tables!$D$42</c:f>
              <c:strCache>
                <c:ptCount val="1"/>
                <c:pt idx="0">
                  <c:v>Trasformazione delle riunioni interne 'fisiche' in riunioni interne a distanza (tramite strumenti digitali)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3DB5-4FA5-B005-BC3ECAA0B1F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3DB5-4FA5-B005-BC3ECAA0B1FA}"/>
              </c:ext>
            </c:extLst>
          </c:dPt>
          <c:dPt>
            <c:idx val="2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3DB5-4FA5-B005-BC3ECAA0B1FA}"/>
              </c:ext>
            </c:extLst>
          </c:dPt>
          <c:dPt>
            <c:idx val="3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3DB5-4FA5-B005-BC3ECAA0B1FA}"/>
              </c:ext>
            </c:extLst>
          </c:dPt>
          <c:dPt>
            <c:idx val="4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3DB5-4FA5-B005-BC3ECAA0B1FA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3DB5-4FA5-B005-BC3ECAA0B1FA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3DB5-4FA5-B005-BC3ECAA0B1FA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3DB5-4FA5-B005-BC3ECAA0B1FA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3DB5-4FA5-B005-BC3ECAA0B1FA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3DB5-4FA5-B005-BC3ECAA0B1FA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3DB5-4FA5-B005-BC3ECAA0B1FA}"/>
              </c:ext>
            </c:extLst>
          </c:dPt>
          <c:dLbls>
            <c:dLbl>
              <c:idx val="0"/>
              <c:layout>
                <c:manualLayout>
                  <c:x val="-3.0640668523676983E-2"/>
                  <c:y val="-9.174311926605532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B5-4FA5-B005-BC3ECAA0B1F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tables!$F$42:$F$46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Totalmente</c:v>
                </c:pt>
              </c:strCache>
            </c:strRef>
          </c:cat>
          <c:val>
            <c:numRef>
              <c:f>tables!$G$42:$G$46</c:f>
              <c:numCache>
                <c:formatCode>#,#00%</c:formatCode>
                <c:ptCount val="5"/>
                <c:pt idx="0">
                  <c:v>8.7499999999999994E-2</c:v>
                </c:pt>
                <c:pt idx="1">
                  <c:v>9.3000000000000013E-2</c:v>
                </c:pt>
                <c:pt idx="2">
                  <c:v>0.17980000000000002</c:v>
                </c:pt>
                <c:pt idx="3">
                  <c:v>0.34090000000000004</c:v>
                </c:pt>
                <c:pt idx="4">
                  <c:v>0.2989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DB5-4FA5-B005-BC3ECAA0B1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Trasformazione delle riunioni interne 'fisiche' in riunioni interne a distanza (tramite strumenti digitali)</a:t>
            </a:r>
          </a:p>
        </c:rich>
      </c:tx>
      <c:layout>
        <c:manualLayout>
          <c:xMode val="edge"/>
          <c:yMode val="edge"/>
          <c:x val="0.1337659803089983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tables!$H$42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329-45D9-A12B-3DD3EF15B4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B1-443A-BCA6-560AE14AA0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B1-443A-BCA6-560AE14AA08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B1-443A-BCA6-560AE14AA08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B1-443A-BCA6-560AE14AA08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B1-443A-BCA6-560AE14AA08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7B1-443A-BCA6-560AE14AA08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B1-443A-BCA6-560AE14AA08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tables!$I$42:$AM$42</c:f>
              <c:numCache>
                <c:formatCode>General</c:formatCode>
                <c:ptCount val="31"/>
                <c:pt idx="0" formatCode="#,#00%">
                  <c:v>8.7499999999999994E-2</c:v>
                </c:pt>
                <c:pt idx="2" formatCode="0%">
                  <c:v>8.539999999999999E-2</c:v>
                </c:pt>
                <c:pt idx="3" formatCode="0%">
                  <c:v>9.6699999999999994E-2</c:v>
                </c:pt>
                <c:pt idx="5" formatCode="0%">
                  <c:v>9.9000000000000005E-2</c:v>
                </c:pt>
                <c:pt idx="6" formatCode="0%">
                  <c:v>7.3200000000000001E-2</c:v>
                </c:pt>
                <c:pt idx="7" formatCode="0%">
                  <c:v>7.5999999999999998E-2</c:v>
                </c:pt>
                <c:pt idx="8" formatCode="0%">
                  <c:v>8.6800000000000002E-2</c:v>
                </c:pt>
                <c:pt idx="9" formatCode="0%">
                  <c:v>0.1231</c:v>
                </c:pt>
                <c:pt idx="11" formatCode="0%">
                  <c:v>6.9000000000000006E-2</c:v>
                </c:pt>
                <c:pt idx="12" formatCode="0%">
                  <c:v>9.9100000000000008E-2</c:v>
                </c:pt>
                <c:pt idx="13" formatCode="0%">
                  <c:v>0.1439</c:v>
                </c:pt>
                <c:pt idx="15" formatCode="0%">
                  <c:v>8.6199999999999999E-2</c:v>
                </c:pt>
                <c:pt idx="16" formatCode="0%">
                  <c:v>5.6600000000000004E-2</c:v>
                </c:pt>
                <c:pt idx="17" formatCode="0%">
                  <c:v>0.1038</c:v>
                </c:pt>
                <c:pt idx="18" formatCode="0%">
                  <c:v>7.4499999999999997E-2</c:v>
                </c:pt>
                <c:pt idx="19" formatCode="0%">
                  <c:v>0.1353</c:v>
                </c:pt>
                <c:pt idx="21" formatCode="0%">
                  <c:v>0.15010000000000001</c:v>
                </c:pt>
                <c:pt idx="22" formatCode="0%">
                  <c:v>7.6600000000000001E-2</c:v>
                </c:pt>
                <c:pt idx="23" formatCode="0%">
                  <c:v>3.6799999999999999E-2</c:v>
                </c:pt>
                <c:pt idx="24" formatCode="0%">
                  <c:v>4.2199999999999994E-2</c:v>
                </c:pt>
                <c:pt idx="26" formatCode="0%">
                  <c:v>0.1492</c:v>
                </c:pt>
                <c:pt idx="27" formatCode="0%">
                  <c:v>4.0099999999999997E-2</c:v>
                </c:pt>
                <c:pt idx="29" formatCode="0%">
                  <c:v>0.16769999999999999</c:v>
                </c:pt>
                <c:pt idx="30" formatCode="0%">
                  <c:v>4.5199999999999997E-2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B1-443A-BCA6-560AE14AA08E}"/>
            </c:ext>
          </c:extLst>
        </c:ser>
        <c:ser>
          <c:idx val="1"/>
          <c:order val="1"/>
          <c:tx>
            <c:strRef>
              <c:f>tables!$H$43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329-45D9-A12B-3DD3EF15B4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7B1-443A-BCA6-560AE14AA0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7B1-443A-BCA6-560AE14AA08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7B1-443A-BCA6-560AE14AA08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7B1-443A-BCA6-560AE14AA08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7B1-443A-BCA6-560AE14AA08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7B1-443A-BCA6-560AE14AA08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7B1-443A-BCA6-560AE14AA08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tables!$I$43:$AM$43</c:f>
              <c:numCache>
                <c:formatCode>General</c:formatCode>
                <c:ptCount val="31"/>
                <c:pt idx="0" formatCode="#,#00%">
                  <c:v>9.3000000000000013E-2</c:v>
                </c:pt>
                <c:pt idx="2" formatCode="0%">
                  <c:v>9.8100000000000007E-2</c:v>
                </c:pt>
                <c:pt idx="3" formatCode="0%">
                  <c:v>7.0599999999999996E-2</c:v>
                </c:pt>
                <c:pt idx="5" formatCode="0%">
                  <c:v>8.3299999999999999E-2</c:v>
                </c:pt>
                <c:pt idx="6" formatCode="0%">
                  <c:v>7.6700000000000004E-2</c:v>
                </c:pt>
                <c:pt idx="7" formatCode="0%">
                  <c:v>9.5000000000000001E-2</c:v>
                </c:pt>
                <c:pt idx="8" formatCode="0%">
                  <c:v>8.6800000000000002E-2</c:v>
                </c:pt>
                <c:pt idx="9" formatCode="0%">
                  <c:v>0.1333</c:v>
                </c:pt>
                <c:pt idx="11" formatCode="0%">
                  <c:v>9.1300000000000006E-2</c:v>
                </c:pt>
                <c:pt idx="12" formatCode="0%">
                  <c:v>0.10339999999999999</c:v>
                </c:pt>
                <c:pt idx="13" formatCode="0%">
                  <c:v>9.2300000000000007E-2</c:v>
                </c:pt>
                <c:pt idx="15" formatCode="0%">
                  <c:v>0.11210000000000001</c:v>
                </c:pt>
                <c:pt idx="16" formatCode="0%">
                  <c:v>8.7499999999999994E-2</c:v>
                </c:pt>
                <c:pt idx="17" formatCode="0%">
                  <c:v>7.5499999999999998E-2</c:v>
                </c:pt>
                <c:pt idx="18" formatCode="0%">
                  <c:v>0.10640000000000001</c:v>
                </c:pt>
                <c:pt idx="19" formatCode="0%">
                  <c:v>9.0200000000000002E-2</c:v>
                </c:pt>
                <c:pt idx="21" formatCode="0%">
                  <c:v>9.3000000000000013E-2</c:v>
                </c:pt>
                <c:pt idx="22" formatCode="0%">
                  <c:v>0.1128</c:v>
                </c:pt>
                <c:pt idx="23" formatCode="0%">
                  <c:v>7.3499999999999996E-2</c:v>
                </c:pt>
                <c:pt idx="24" formatCode="0%">
                  <c:v>7.5899999999999995E-2</c:v>
                </c:pt>
                <c:pt idx="26" formatCode="0%">
                  <c:v>0.14760000000000001</c:v>
                </c:pt>
                <c:pt idx="27" formatCode="0%">
                  <c:v>5.1100000000000007E-2</c:v>
                </c:pt>
                <c:pt idx="29" formatCode="0%">
                  <c:v>0.1537</c:v>
                </c:pt>
                <c:pt idx="30" formatCode="0%">
                  <c:v>6.0999999999999999E-2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7B1-443A-BCA6-560AE14AA08E}"/>
            </c:ext>
          </c:extLst>
        </c:ser>
        <c:ser>
          <c:idx val="2"/>
          <c:order val="2"/>
          <c:tx>
            <c:strRef>
              <c:f>tables!$H$44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329-45D9-A12B-3DD3EF15B4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7B1-443A-BCA6-560AE14AA0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7B1-443A-BCA6-560AE14AA08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7B1-443A-BCA6-560AE14AA08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7B1-443A-BCA6-560AE14AA08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7B1-443A-BCA6-560AE14AA08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7B1-443A-BCA6-560AE14AA08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7B1-443A-BCA6-560AE14AA08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tables!$I$44:$AM$44</c:f>
              <c:numCache>
                <c:formatCode>General</c:formatCode>
                <c:ptCount val="31"/>
                <c:pt idx="0" formatCode="#,#00%">
                  <c:v>0.17980000000000002</c:v>
                </c:pt>
                <c:pt idx="2" formatCode="0%">
                  <c:v>0.18010000000000001</c:v>
                </c:pt>
                <c:pt idx="3" formatCode="0%">
                  <c:v>0.1784</c:v>
                </c:pt>
                <c:pt idx="5" formatCode="0%">
                  <c:v>0.16670000000000001</c:v>
                </c:pt>
                <c:pt idx="6" formatCode="0%">
                  <c:v>0.1394</c:v>
                </c:pt>
                <c:pt idx="7" formatCode="0%">
                  <c:v>0.18049999999999999</c:v>
                </c:pt>
                <c:pt idx="8" formatCode="0%">
                  <c:v>0.19889999999999999</c:v>
                </c:pt>
                <c:pt idx="9" formatCode="0%">
                  <c:v>0.21539999999999998</c:v>
                </c:pt>
                <c:pt idx="11" formatCode="0%">
                  <c:v>0.16879999999999998</c:v>
                </c:pt>
                <c:pt idx="12" formatCode="0%">
                  <c:v>0.2026</c:v>
                </c:pt>
                <c:pt idx="13" formatCode="0%">
                  <c:v>0.1956</c:v>
                </c:pt>
                <c:pt idx="15" formatCode="0%">
                  <c:v>0.19829999999999998</c:v>
                </c:pt>
                <c:pt idx="16" formatCode="0%">
                  <c:v>0.16339999999999999</c:v>
                </c:pt>
                <c:pt idx="17" formatCode="0%">
                  <c:v>0.20749999999999999</c:v>
                </c:pt>
                <c:pt idx="18" formatCode="0%">
                  <c:v>0.17019999999999999</c:v>
                </c:pt>
                <c:pt idx="19" formatCode="0%">
                  <c:v>0.18049999999999999</c:v>
                </c:pt>
                <c:pt idx="21" formatCode="0%">
                  <c:v>0.18600000000000003</c:v>
                </c:pt>
                <c:pt idx="22" formatCode="0%">
                  <c:v>0.2</c:v>
                </c:pt>
                <c:pt idx="23" formatCode="0%">
                  <c:v>0.1618</c:v>
                </c:pt>
                <c:pt idx="24" formatCode="0%">
                  <c:v>0.1477</c:v>
                </c:pt>
                <c:pt idx="26" formatCode="0%">
                  <c:v>0.22219999999999998</c:v>
                </c:pt>
                <c:pt idx="27" formatCode="0%">
                  <c:v>0.1472</c:v>
                </c:pt>
                <c:pt idx="29" formatCode="0%">
                  <c:v>0.22949999999999998</c:v>
                </c:pt>
                <c:pt idx="30" formatCode="0%">
                  <c:v>0.1535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37B1-443A-BCA6-560AE14AA08E}"/>
            </c:ext>
          </c:extLst>
        </c:ser>
        <c:ser>
          <c:idx val="3"/>
          <c:order val="3"/>
          <c:tx>
            <c:strRef>
              <c:f>tables!$H$45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329-45D9-A12B-3DD3EF15B4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7B1-443A-BCA6-560AE14AA0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7B1-443A-BCA6-560AE14AA08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7B1-443A-BCA6-560AE14AA08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7B1-443A-BCA6-560AE14AA08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7B1-443A-BCA6-560AE14AA08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7B1-443A-BCA6-560AE14AA08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7B1-443A-BCA6-560AE14AA08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tables!$I$45:$AM$45</c:f>
              <c:numCache>
                <c:formatCode>General</c:formatCode>
                <c:ptCount val="31"/>
                <c:pt idx="0" formatCode="#,#00%">
                  <c:v>0.34090000000000004</c:v>
                </c:pt>
                <c:pt idx="2" formatCode="0%">
                  <c:v>0.34740000000000004</c:v>
                </c:pt>
                <c:pt idx="3" formatCode="0%">
                  <c:v>0.31230000000000002</c:v>
                </c:pt>
                <c:pt idx="5" formatCode="0%">
                  <c:v>0.3125</c:v>
                </c:pt>
                <c:pt idx="6" formatCode="0%">
                  <c:v>0.37630000000000002</c:v>
                </c:pt>
                <c:pt idx="7" formatCode="0%">
                  <c:v>0.37770000000000004</c:v>
                </c:pt>
                <c:pt idx="8" formatCode="0%">
                  <c:v>0.32490000000000002</c:v>
                </c:pt>
                <c:pt idx="9" formatCode="0%">
                  <c:v>0.26669999999999999</c:v>
                </c:pt>
                <c:pt idx="11" formatCode="0%">
                  <c:v>0.35770000000000002</c:v>
                </c:pt>
                <c:pt idx="12" formatCode="0%">
                  <c:v>0.3448</c:v>
                </c:pt>
                <c:pt idx="13" formatCode="0%">
                  <c:v>0.27310000000000001</c:v>
                </c:pt>
                <c:pt idx="15" formatCode="0%">
                  <c:v>0.3362</c:v>
                </c:pt>
                <c:pt idx="16" formatCode="0%">
                  <c:v>0.36810000000000004</c:v>
                </c:pt>
                <c:pt idx="17" formatCode="0%">
                  <c:v>0.38679999999999998</c:v>
                </c:pt>
                <c:pt idx="18" formatCode="0%">
                  <c:v>0.36170000000000002</c:v>
                </c:pt>
                <c:pt idx="19" formatCode="0%">
                  <c:v>0.33079999999999998</c:v>
                </c:pt>
                <c:pt idx="21" formatCode="0%">
                  <c:v>0.30020000000000002</c:v>
                </c:pt>
                <c:pt idx="22" formatCode="0%">
                  <c:v>0.31059999999999999</c:v>
                </c:pt>
                <c:pt idx="23" formatCode="0%">
                  <c:v>0.41909999999999997</c:v>
                </c:pt>
                <c:pt idx="24" formatCode="0%">
                  <c:v>0.39240000000000003</c:v>
                </c:pt>
                <c:pt idx="26" formatCode="0%">
                  <c:v>0.30320000000000003</c:v>
                </c:pt>
                <c:pt idx="27" formatCode="0%">
                  <c:v>0.36979999999999996</c:v>
                </c:pt>
                <c:pt idx="29" formatCode="0%">
                  <c:v>0.28739999999999999</c:v>
                </c:pt>
                <c:pt idx="30" formatCode="0%">
                  <c:v>0.36909999999999998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37B1-443A-BCA6-560AE14AA08E}"/>
            </c:ext>
          </c:extLst>
        </c:ser>
        <c:ser>
          <c:idx val="4"/>
          <c:order val="4"/>
          <c:tx>
            <c:strRef>
              <c:f>tables!$H$46</c:f>
              <c:strCache>
                <c:ptCount val="1"/>
                <c:pt idx="0">
                  <c:v>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8.356545961002786E-3"/>
                  <c:y val="-6.1162079510703364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29-45D9-A12B-3DD3EF15B4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7B1-443A-BCA6-560AE14AA0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7B1-443A-BCA6-560AE14AA08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7B1-443A-BCA6-560AE14AA08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7B1-443A-BCA6-560AE14AA08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7B1-443A-BCA6-560AE14AA08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7B1-443A-BCA6-560AE14AA08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7B1-443A-BCA6-560AE14AA08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tables!$I$46:$AM$46</c:f>
              <c:numCache>
                <c:formatCode>General</c:formatCode>
                <c:ptCount val="31"/>
                <c:pt idx="0" formatCode="#,#00%">
                  <c:v>0.2989</c:v>
                </c:pt>
                <c:pt idx="2" formatCode="0%">
                  <c:v>0.28910000000000002</c:v>
                </c:pt>
                <c:pt idx="3" formatCode="0%">
                  <c:v>0.34200000000000003</c:v>
                </c:pt>
                <c:pt idx="5" formatCode="0%">
                  <c:v>0.33850000000000002</c:v>
                </c:pt>
                <c:pt idx="6" formatCode="0%">
                  <c:v>0.33450000000000002</c:v>
                </c:pt>
                <c:pt idx="7" formatCode="0%">
                  <c:v>0.27079999999999999</c:v>
                </c:pt>
                <c:pt idx="8" formatCode="0%">
                  <c:v>0.30249999999999999</c:v>
                </c:pt>
                <c:pt idx="9" formatCode="0%">
                  <c:v>0.26150000000000001</c:v>
                </c:pt>
                <c:pt idx="11" formatCode="0%">
                  <c:v>0.31319999999999998</c:v>
                </c:pt>
                <c:pt idx="12" formatCode="0%">
                  <c:v>0.25</c:v>
                </c:pt>
                <c:pt idx="13" formatCode="0%">
                  <c:v>0.29520000000000002</c:v>
                </c:pt>
                <c:pt idx="15" formatCode="0%">
                  <c:v>0.26719999999999999</c:v>
                </c:pt>
                <c:pt idx="16" formatCode="0%">
                  <c:v>0.32429999999999998</c:v>
                </c:pt>
                <c:pt idx="17" formatCode="0%">
                  <c:v>0.22640000000000002</c:v>
                </c:pt>
                <c:pt idx="18" formatCode="0%">
                  <c:v>0.28720000000000001</c:v>
                </c:pt>
                <c:pt idx="19" formatCode="0%">
                  <c:v>0.26319999999999999</c:v>
                </c:pt>
                <c:pt idx="21" formatCode="0%">
                  <c:v>0.27060000000000001</c:v>
                </c:pt>
                <c:pt idx="22" formatCode="0%">
                  <c:v>0.3</c:v>
                </c:pt>
                <c:pt idx="23" formatCode="0%">
                  <c:v>0.30879999999999996</c:v>
                </c:pt>
                <c:pt idx="24" formatCode="0%">
                  <c:v>0.34179999999999999</c:v>
                </c:pt>
                <c:pt idx="26" formatCode="0%">
                  <c:v>0.17780000000000001</c:v>
                </c:pt>
                <c:pt idx="27" formatCode="0%">
                  <c:v>0.39169999999999999</c:v>
                </c:pt>
                <c:pt idx="29" formatCode="0%">
                  <c:v>0.16170000000000001</c:v>
                </c:pt>
                <c:pt idx="30" formatCode="0%">
                  <c:v>0.37119999999999997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7B1-443A-BCA6-560AE14AA08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26798896"/>
        <c:axId val="326799288"/>
      </c:barChart>
      <c:catAx>
        <c:axId val="326798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26799288"/>
        <c:crosses val="autoZero"/>
        <c:auto val="1"/>
        <c:lblAlgn val="ctr"/>
        <c:lblOffset val="100"/>
        <c:noMultiLvlLbl val="0"/>
      </c:catAx>
      <c:valAx>
        <c:axId val="32679928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679889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00AF4F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AD2C-41CF-A8C9-AFDBF3BAC8B9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AD2C-41CF-A8C9-AFDBF3BAC8B9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00000">
                    <a:srgbClr val="0070C0"/>
                  </a:gs>
                  <a:gs pos="0">
                    <a:srgbClr val="5B9BD5">
                      <a:lumMod val="40000"/>
                      <a:lumOff val="6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AD2C-41CF-A8C9-AFDBF3BAC8B9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AD2C-41CF-A8C9-AFDBF3BAC8B9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100000">
                    <a:srgbClr val="FFC000"/>
                  </a:gs>
                  <a:gs pos="0">
                    <a:srgbClr val="FF0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AD2C-41CF-A8C9-AFDBF3BAC8B9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AD2C-41CF-A8C9-AFDBF3BAC8B9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AD2C-41CF-A8C9-AFDBF3BAC8B9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AD2C-41CF-A8C9-AFDBF3BAC8B9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AD2C-41CF-A8C9-AFDBF3BAC8B9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AD2C-41CF-A8C9-AFDBF3BAC8B9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AD2C-41CF-A8C9-AFDBF3BAC8B9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2C-41CF-A8C9-AFDBF3BAC8B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tables!$F$133:$F$137</c:f>
              <c:strCache>
                <c:ptCount val="5"/>
                <c:pt idx="0">
                  <c:v>Vantaggio</c:v>
                </c:pt>
                <c:pt idx="1">
                  <c:v>Neutro</c:v>
                </c:pt>
                <c:pt idx="2">
                  <c:v>Svantaggio 5-10%</c:v>
                </c:pt>
                <c:pt idx="3">
                  <c:v>Svantaggio 15-20%</c:v>
                </c:pt>
                <c:pt idx="4">
                  <c:v>Svantaggio 30%+</c:v>
                </c:pt>
              </c:strCache>
            </c:strRef>
          </c:cat>
          <c:val>
            <c:numRef>
              <c:f>tables!$G$133:$G$137</c:f>
              <c:numCache>
                <c:formatCode>#,#00%</c:formatCode>
                <c:ptCount val="5"/>
                <c:pt idx="0">
                  <c:v>3.1699999999999999E-2</c:v>
                </c:pt>
                <c:pt idx="1">
                  <c:v>0.21690000000000001</c:v>
                </c:pt>
                <c:pt idx="2">
                  <c:v>0.38090000000000002</c:v>
                </c:pt>
                <c:pt idx="3">
                  <c:v>0.2321</c:v>
                </c:pt>
                <c:pt idx="4">
                  <c:v>0.1384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D2C-41CF-A8C9-AFDBF3BAC8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Trasformazione delle riunioni esterne 'fisiche' (incontri con clienti, fornitori, partners) in riunioni esterne a distanza (tramite strumenti digitali)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tables!$D$48</c:f>
              <c:strCache>
                <c:ptCount val="1"/>
                <c:pt idx="0">
                  <c:v>Trasformazione delle riunioni esterne 'fisiche' (incontri con clienti, fornitori, partners) in riunioni esterne a distanza (tramite strumenti digitali)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DE6C-4CFF-9311-7FC4A42A920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DE6C-4CFF-9311-7FC4A42A920C}"/>
              </c:ext>
            </c:extLst>
          </c:dPt>
          <c:dPt>
            <c:idx val="2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DE6C-4CFF-9311-7FC4A42A920C}"/>
              </c:ext>
            </c:extLst>
          </c:dPt>
          <c:dPt>
            <c:idx val="3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DE6C-4CFF-9311-7FC4A42A920C}"/>
              </c:ext>
            </c:extLst>
          </c:dPt>
          <c:dPt>
            <c:idx val="4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DE6C-4CFF-9311-7FC4A42A920C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DE6C-4CFF-9311-7FC4A42A920C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DE6C-4CFF-9311-7FC4A42A920C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DE6C-4CFF-9311-7FC4A42A920C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DE6C-4CFF-9311-7FC4A42A920C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DE6C-4CFF-9311-7FC4A42A920C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DE6C-4CFF-9311-7FC4A42A920C}"/>
              </c:ext>
            </c:extLst>
          </c:dPt>
          <c:dLbls>
            <c:dLbl>
              <c:idx val="1"/>
              <c:layout>
                <c:manualLayout>
                  <c:x val="1.6713091922005572E-2"/>
                  <c:y val="1.223241590214067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6C-4CFF-9311-7FC4A42A920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tables!$F$48:$F$52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Totalmente</c:v>
                </c:pt>
              </c:strCache>
            </c:strRef>
          </c:cat>
          <c:val>
            <c:numRef>
              <c:f>tables!$G$48:$G$52</c:f>
              <c:numCache>
                <c:formatCode>#,#00%</c:formatCode>
                <c:ptCount val="5"/>
                <c:pt idx="0">
                  <c:v>3.7900000000000003E-2</c:v>
                </c:pt>
                <c:pt idx="1">
                  <c:v>9.0200000000000002E-2</c:v>
                </c:pt>
                <c:pt idx="2">
                  <c:v>0.19699999999999998</c:v>
                </c:pt>
                <c:pt idx="3">
                  <c:v>0.37740000000000001</c:v>
                </c:pt>
                <c:pt idx="4">
                  <c:v>0.29749999999999999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E6C-4CFF-9311-7FC4A42A920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Trasformazione delle riunioni esterne 'fisiche' (incontri con clienti, fornitori, </a:t>
            </a:r>
            <a:r>
              <a:rPr lang="it-IT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partners</a:t>
            </a: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)</a:t>
            </a:r>
            <a:b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in riunioni esterne a distanza (tramite strumenti digitali)</a:t>
            </a:r>
          </a:p>
        </c:rich>
      </c:tx>
      <c:layout>
        <c:manualLayout>
          <c:xMode val="edge"/>
          <c:yMode val="edge"/>
          <c:x val="0.1137294846783764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tables!$H$48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6D-4D99-B7A8-BD93786796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B6-44A0-B99C-16A5A5F209B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B6-44A0-B99C-16A5A5F209B9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B6-44A0-B99C-16A5A5F209B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B6-44A0-B99C-16A5A5F209B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B6-44A0-B99C-16A5A5F209B9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BB6-44A0-B99C-16A5A5F209B9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B6-44A0-B99C-16A5A5F209B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BB6-44A0-B99C-16A5A5F209B9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BB6-44A0-B99C-16A5A5F209B9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BB6-44A0-B99C-16A5A5F209B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BB6-44A0-B99C-16A5A5F209B9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BB6-44A0-B99C-16A5A5F209B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BB6-44A0-B99C-16A5A5F209B9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BB6-44A0-B99C-16A5A5F209B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tables!$I$48:$AM$48</c:f>
              <c:numCache>
                <c:formatCode>General</c:formatCode>
                <c:ptCount val="31"/>
                <c:pt idx="0" formatCode="#,#00%">
                  <c:v>3.7900000000000003E-2</c:v>
                </c:pt>
                <c:pt idx="2" formatCode="0%">
                  <c:v>3.3000000000000002E-2</c:v>
                </c:pt>
                <c:pt idx="3" formatCode="0%">
                  <c:v>5.9500000000000004E-2</c:v>
                </c:pt>
                <c:pt idx="5" formatCode="0%">
                  <c:v>4.1700000000000001E-2</c:v>
                </c:pt>
                <c:pt idx="6" formatCode="0%">
                  <c:v>3.4799999999999998E-2</c:v>
                </c:pt>
                <c:pt idx="7" formatCode="0%">
                  <c:v>2.8500000000000001E-2</c:v>
                </c:pt>
                <c:pt idx="8" formatCode="0%">
                  <c:v>3.3599999999999998E-2</c:v>
                </c:pt>
                <c:pt idx="9" formatCode="0%">
                  <c:v>6.6699999999999995E-2</c:v>
                </c:pt>
                <c:pt idx="11" formatCode="0%">
                  <c:v>3.0800000000000001E-2</c:v>
                </c:pt>
                <c:pt idx="12" formatCode="0%">
                  <c:v>5.1699999999999996E-2</c:v>
                </c:pt>
                <c:pt idx="13" formatCode="0%">
                  <c:v>5.1699999999999996E-2</c:v>
                </c:pt>
                <c:pt idx="15" formatCode="0%">
                  <c:v>1.72E-2</c:v>
                </c:pt>
                <c:pt idx="16" formatCode="0%">
                  <c:v>2.8300000000000002E-2</c:v>
                </c:pt>
                <c:pt idx="17" formatCode="0%">
                  <c:v>5.6600000000000004E-2</c:v>
                </c:pt>
                <c:pt idx="18" formatCode="0%">
                  <c:v>4.2599999999999999E-2</c:v>
                </c:pt>
                <c:pt idx="19" formatCode="0%">
                  <c:v>4.5100000000000001E-2</c:v>
                </c:pt>
                <c:pt idx="21" formatCode="0%">
                  <c:v>5.2900000000000003E-2</c:v>
                </c:pt>
                <c:pt idx="22" formatCode="0%">
                  <c:v>4.4699999999999997E-2</c:v>
                </c:pt>
                <c:pt idx="23" formatCode="0%">
                  <c:v>1.47E-2</c:v>
                </c:pt>
                <c:pt idx="24" formatCode="0%">
                  <c:v>2.1099999999999997E-2</c:v>
                </c:pt>
                <c:pt idx="26" formatCode="0%">
                  <c:v>6.5099999999999991E-2</c:v>
                </c:pt>
                <c:pt idx="27" formatCode="0%">
                  <c:v>1.7000000000000001E-2</c:v>
                </c:pt>
                <c:pt idx="29" formatCode="0%">
                  <c:v>7.1900000000000006E-2</c:v>
                </c:pt>
                <c:pt idx="30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BB6-44A0-B99C-16A5A5F209B9}"/>
            </c:ext>
          </c:extLst>
        </c:ser>
        <c:ser>
          <c:idx val="1"/>
          <c:order val="1"/>
          <c:tx>
            <c:strRef>
              <c:f>tables!$H$49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6D-4D99-B7A8-BD93786796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BB6-44A0-B99C-16A5A5F209B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BB6-44A0-B99C-16A5A5F209B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BB6-44A0-B99C-16A5A5F209B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BB6-44A0-B99C-16A5A5F209B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BB6-44A0-B99C-16A5A5F209B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B6-44A0-B99C-16A5A5F209B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BB6-44A0-B99C-16A5A5F209B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tables!$I$49:$AM$49</c:f>
              <c:numCache>
                <c:formatCode>General</c:formatCode>
                <c:ptCount val="31"/>
                <c:pt idx="0" formatCode="#,#00%">
                  <c:v>9.0200000000000002E-2</c:v>
                </c:pt>
                <c:pt idx="2" formatCode="0%">
                  <c:v>8.9600000000000013E-2</c:v>
                </c:pt>
                <c:pt idx="3" formatCode="0%">
                  <c:v>9.2899999999999996E-2</c:v>
                </c:pt>
                <c:pt idx="5" formatCode="0%">
                  <c:v>9.9000000000000005E-2</c:v>
                </c:pt>
                <c:pt idx="6" formatCode="0%">
                  <c:v>8.0100000000000005E-2</c:v>
                </c:pt>
                <c:pt idx="7" formatCode="0%">
                  <c:v>9.0299999999999991E-2</c:v>
                </c:pt>
                <c:pt idx="8" formatCode="0%">
                  <c:v>8.4000000000000005E-2</c:v>
                </c:pt>
                <c:pt idx="9" formatCode="0%">
                  <c:v>0.10769999999999999</c:v>
                </c:pt>
                <c:pt idx="11" formatCode="0%">
                  <c:v>8.6999999999999994E-2</c:v>
                </c:pt>
                <c:pt idx="12" formatCode="0%">
                  <c:v>8.6199999999999999E-2</c:v>
                </c:pt>
                <c:pt idx="13" formatCode="0%">
                  <c:v>0.107</c:v>
                </c:pt>
                <c:pt idx="15" formatCode="0%">
                  <c:v>8.6199999999999999E-2</c:v>
                </c:pt>
                <c:pt idx="16" formatCode="0%">
                  <c:v>7.980000000000001E-2</c:v>
                </c:pt>
                <c:pt idx="17" formatCode="0%">
                  <c:v>5.6600000000000004E-2</c:v>
                </c:pt>
                <c:pt idx="18" formatCode="0%">
                  <c:v>0.12770000000000001</c:v>
                </c:pt>
                <c:pt idx="19" formatCode="0%">
                  <c:v>9.7699999999999995E-2</c:v>
                </c:pt>
                <c:pt idx="21" formatCode="0%">
                  <c:v>8.4600000000000009E-2</c:v>
                </c:pt>
                <c:pt idx="22" formatCode="0%">
                  <c:v>0.1234</c:v>
                </c:pt>
                <c:pt idx="23" formatCode="0%">
                  <c:v>6.6199999999999995E-2</c:v>
                </c:pt>
                <c:pt idx="24" formatCode="0%">
                  <c:v>6.3299999999999995E-2</c:v>
                </c:pt>
                <c:pt idx="26" formatCode="0%">
                  <c:v>0.1143</c:v>
                </c:pt>
                <c:pt idx="27" formatCode="0%">
                  <c:v>7.1800000000000003E-2</c:v>
                </c:pt>
                <c:pt idx="29" formatCode="0%">
                  <c:v>0.12970000000000001</c:v>
                </c:pt>
                <c:pt idx="30" formatCode="0%">
                  <c:v>6.9400000000000003E-2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BB6-44A0-B99C-16A5A5F209B9}"/>
            </c:ext>
          </c:extLst>
        </c:ser>
        <c:ser>
          <c:idx val="2"/>
          <c:order val="2"/>
          <c:tx>
            <c:strRef>
              <c:f>tables!$H$50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76D-4D99-B7A8-BD93786796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BB6-44A0-B99C-16A5A5F209B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BB6-44A0-B99C-16A5A5F209B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BB6-44A0-B99C-16A5A5F209B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BB6-44A0-B99C-16A5A5F209B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BB6-44A0-B99C-16A5A5F209B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BB6-44A0-B99C-16A5A5F209B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BB6-44A0-B99C-16A5A5F209B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tables!$I$50:$AM$50</c:f>
              <c:numCache>
                <c:formatCode>General</c:formatCode>
                <c:ptCount val="31"/>
                <c:pt idx="0" formatCode="#,#00%">
                  <c:v>0.19699999999999998</c:v>
                </c:pt>
                <c:pt idx="2" formatCode="0%">
                  <c:v>0.20710000000000001</c:v>
                </c:pt>
                <c:pt idx="3" formatCode="0%">
                  <c:v>0.15240000000000001</c:v>
                </c:pt>
                <c:pt idx="5" formatCode="0%">
                  <c:v>0.21350000000000002</c:v>
                </c:pt>
                <c:pt idx="6" formatCode="0%">
                  <c:v>0.18469999999999998</c:v>
                </c:pt>
                <c:pt idx="7" formatCode="0%">
                  <c:v>0.19949999999999998</c:v>
                </c:pt>
                <c:pt idx="8" formatCode="0%">
                  <c:v>0.1905</c:v>
                </c:pt>
                <c:pt idx="9" formatCode="0%">
                  <c:v>0.2051</c:v>
                </c:pt>
                <c:pt idx="11" formatCode="0%">
                  <c:v>0.19320000000000001</c:v>
                </c:pt>
                <c:pt idx="12" formatCode="0%">
                  <c:v>0.19399999999999998</c:v>
                </c:pt>
                <c:pt idx="13" formatCode="0%">
                  <c:v>0.21030000000000001</c:v>
                </c:pt>
                <c:pt idx="15" formatCode="0%">
                  <c:v>0.18100000000000002</c:v>
                </c:pt>
                <c:pt idx="16" formatCode="0%">
                  <c:v>0.19690000000000002</c:v>
                </c:pt>
                <c:pt idx="17" formatCode="0%">
                  <c:v>0.20749999999999999</c:v>
                </c:pt>
                <c:pt idx="18" formatCode="0%">
                  <c:v>0.19149999999999998</c:v>
                </c:pt>
                <c:pt idx="19" formatCode="0%">
                  <c:v>0.188</c:v>
                </c:pt>
                <c:pt idx="21" formatCode="0%">
                  <c:v>0.22409999999999999</c:v>
                </c:pt>
                <c:pt idx="22" formatCode="0%">
                  <c:v>0.18510000000000001</c:v>
                </c:pt>
                <c:pt idx="23" formatCode="0%">
                  <c:v>0.18010000000000001</c:v>
                </c:pt>
                <c:pt idx="24" formatCode="0%">
                  <c:v>0.1857</c:v>
                </c:pt>
                <c:pt idx="26" formatCode="0%">
                  <c:v>0.22219999999999998</c:v>
                </c:pt>
                <c:pt idx="27" formatCode="0%">
                  <c:v>0.17760000000000001</c:v>
                </c:pt>
                <c:pt idx="29" formatCode="0%">
                  <c:v>0.21960000000000002</c:v>
                </c:pt>
                <c:pt idx="30" formatCode="0%">
                  <c:v>0.18510000000000001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2BB6-44A0-B99C-16A5A5F209B9}"/>
            </c:ext>
          </c:extLst>
        </c:ser>
        <c:ser>
          <c:idx val="3"/>
          <c:order val="3"/>
          <c:tx>
            <c:strRef>
              <c:f>tables!$H$51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76D-4D99-B7A8-BD93786796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BB6-44A0-B99C-16A5A5F209B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BB6-44A0-B99C-16A5A5F209B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BB6-44A0-B99C-16A5A5F209B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2BB6-44A0-B99C-16A5A5F209B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BB6-44A0-B99C-16A5A5F209B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BB6-44A0-B99C-16A5A5F209B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BB6-44A0-B99C-16A5A5F209B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tables!$I$51:$AM$51</c:f>
              <c:numCache>
                <c:formatCode>General</c:formatCode>
                <c:ptCount val="31"/>
                <c:pt idx="0" formatCode="#,#00%">
                  <c:v>0.37740000000000001</c:v>
                </c:pt>
                <c:pt idx="2" formatCode="0%">
                  <c:v>0.38719999999999999</c:v>
                </c:pt>
                <c:pt idx="3" formatCode="0%">
                  <c:v>0.33460000000000001</c:v>
                </c:pt>
                <c:pt idx="5" formatCode="0%">
                  <c:v>0.30210000000000004</c:v>
                </c:pt>
                <c:pt idx="6" formatCode="0%">
                  <c:v>0.39369999999999999</c:v>
                </c:pt>
                <c:pt idx="7" formatCode="0%">
                  <c:v>0.40619999999999995</c:v>
                </c:pt>
                <c:pt idx="8" formatCode="0%">
                  <c:v>0.38939999999999997</c:v>
                </c:pt>
                <c:pt idx="9" formatCode="0%">
                  <c:v>0.34360000000000002</c:v>
                </c:pt>
                <c:pt idx="11" formatCode="0%">
                  <c:v>0.379</c:v>
                </c:pt>
                <c:pt idx="12" formatCode="0%">
                  <c:v>0.38789999999999997</c:v>
                </c:pt>
                <c:pt idx="13" formatCode="0%">
                  <c:v>0.36159999999999998</c:v>
                </c:pt>
                <c:pt idx="15" formatCode="0%">
                  <c:v>0.4138</c:v>
                </c:pt>
                <c:pt idx="16" formatCode="0%">
                  <c:v>0.38479999999999998</c:v>
                </c:pt>
                <c:pt idx="17" formatCode="0%">
                  <c:v>0.41509999999999997</c:v>
                </c:pt>
                <c:pt idx="18" formatCode="0%">
                  <c:v>0.35109999999999997</c:v>
                </c:pt>
                <c:pt idx="19" formatCode="0%">
                  <c:v>0.39850000000000002</c:v>
                </c:pt>
                <c:pt idx="21" formatCode="0%">
                  <c:v>0.3488</c:v>
                </c:pt>
                <c:pt idx="22" formatCode="0%">
                  <c:v>0.3851</c:v>
                </c:pt>
                <c:pt idx="23" formatCode="0%">
                  <c:v>0.39710000000000001</c:v>
                </c:pt>
                <c:pt idx="24" formatCode="0%">
                  <c:v>0.39659999999999995</c:v>
                </c:pt>
                <c:pt idx="26" formatCode="0%">
                  <c:v>0.34920000000000001</c:v>
                </c:pt>
                <c:pt idx="27" formatCode="0%">
                  <c:v>0.39899999999999997</c:v>
                </c:pt>
                <c:pt idx="29" formatCode="0%">
                  <c:v>0.3553</c:v>
                </c:pt>
                <c:pt idx="30" formatCode="0%">
                  <c:v>0.38909999999999995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2BB6-44A0-B99C-16A5A5F209B9}"/>
            </c:ext>
          </c:extLst>
        </c:ser>
        <c:ser>
          <c:idx val="4"/>
          <c:order val="4"/>
          <c:tx>
            <c:strRef>
              <c:f>tables!$H$52</c:f>
              <c:strCache>
                <c:ptCount val="1"/>
                <c:pt idx="0">
                  <c:v>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6.9637883008356483E-3"/>
                  <c:y val="-2.8032295944264207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6D-4D99-B7A8-BD937867961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2BB6-44A0-B99C-16A5A5F209B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2BB6-44A0-B99C-16A5A5F209B9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2BB6-44A0-B99C-16A5A5F209B9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2BB6-44A0-B99C-16A5A5F209B9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2BB6-44A0-B99C-16A5A5F209B9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2BB6-44A0-B99C-16A5A5F209B9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2BB6-44A0-B99C-16A5A5F209B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tables!$I$52:$AM$52</c:f>
              <c:numCache>
                <c:formatCode>General</c:formatCode>
                <c:ptCount val="31"/>
                <c:pt idx="0" formatCode="#,#00%">
                  <c:v>0.29749999999999999</c:v>
                </c:pt>
                <c:pt idx="2" formatCode="0%">
                  <c:v>0.28320000000000001</c:v>
                </c:pt>
                <c:pt idx="3" formatCode="0%">
                  <c:v>0.36060000000000003</c:v>
                </c:pt>
                <c:pt idx="5" formatCode="0%">
                  <c:v>0.34380000000000005</c:v>
                </c:pt>
                <c:pt idx="6" formatCode="0%">
                  <c:v>0.30659999999999998</c:v>
                </c:pt>
                <c:pt idx="7" formatCode="0%">
                  <c:v>0.27550000000000002</c:v>
                </c:pt>
                <c:pt idx="8" formatCode="0%">
                  <c:v>0.30249999999999999</c:v>
                </c:pt>
                <c:pt idx="9" formatCode="0%">
                  <c:v>0.27690000000000003</c:v>
                </c:pt>
                <c:pt idx="11" formatCode="0%">
                  <c:v>0.31</c:v>
                </c:pt>
                <c:pt idx="12" formatCode="0%">
                  <c:v>0.2802</c:v>
                </c:pt>
                <c:pt idx="13" formatCode="0%">
                  <c:v>0.26940000000000003</c:v>
                </c:pt>
                <c:pt idx="15" formatCode="0%">
                  <c:v>0.30170000000000002</c:v>
                </c:pt>
                <c:pt idx="16" formatCode="0%">
                  <c:v>0.31019999999999998</c:v>
                </c:pt>
                <c:pt idx="17" formatCode="0%">
                  <c:v>0.26419999999999999</c:v>
                </c:pt>
                <c:pt idx="18" formatCode="0%">
                  <c:v>0.28720000000000001</c:v>
                </c:pt>
                <c:pt idx="19" formatCode="0%">
                  <c:v>0.2707</c:v>
                </c:pt>
                <c:pt idx="21" formatCode="0%">
                  <c:v>0.28960000000000002</c:v>
                </c:pt>
                <c:pt idx="22" formatCode="0%">
                  <c:v>0.26170000000000004</c:v>
                </c:pt>
                <c:pt idx="23" formatCode="0%">
                  <c:v>0.34189999999999998</c:v>
                </c:pt>
                <c:pt idx="24" formatCode="0%">
                  <c:v>0.33329999999999999</c:v>
                </c:pt>
                <c:pt idx="26" formatCode="0%">
                  <c:v>0.2492</c:v>
                </c:pt>
                <c:pt idx="27" formatCode="0%">
                  <c:v>0.33450000000000002</c:v>
                </c:pt>
                <c:pt idx="29" formatCode="0%">
                  <c:v>0.22359999999999999</c:v>
                </c:pt>
                <c:pt idx="30" formatCode="0%">
                  <c:v>0.33649999999999997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2BB6-44A0-B99C-16A5A5F209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26800856"/>
        <c:axId val="326797720"/>
      </c:barChart>
      <c:catAx>
        <c:axId val="326800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26797720"/>
        <c:crosses val="autoZero"/>
        <c:auto val="1"/>
        <c:lblAlgn val="ctr"/>
        <c:lblOffset val="100"/>
        <c:noMultiLvlLbl val="0"/>
      </c:catAx>
      <c:valAx>
        <c:axId val="32679772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680085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Annullamento dei viaggi di lavoro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tables!$D$54</c:f>
              <c:strCache>
                <c:ptCount val="1"/>
                <c:pt idx="0">
                  <c:v>Annullamento dei viaggi di lavoro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129F-4E8E-A710-4332954D7CB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129F-4E8E-A710-4332954D7CBF}"/>
              </c:ext>
            </c:extLst>
          </c:dPt>
          <c:dPt>
            <c:idx val="2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129F-4E8E-A710-4332954D7CBF}"/>
              </c:ext>
            </c:extLst>
          </c:dPt>
          <c:dPt>
            <c:idx val="3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129F-4E8E-A710-4332954D7CBF}"/>
              </c:ext>
            </c:extLst>
          </c:dPt>
          <c:dPt>
            <c:idx val="4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129F-4E8E-A710-4332954D7CBF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129F-4E8E-A710-4332954D7CBF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129F-4E8E-A710-4332954D7CBF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129F-4E8E-A710-4332954D7CBF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129F-4E8E-A710-4332954D7CBF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129F-4E8E-A710-4332954D7CBF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129F-4E8E-A710-4332954D7CBF}"/>
              </c:ext>
            </c:extLst>
          </c:dPt>
          <c:dLbls>
            <c:dLbl>
              <c:idx val="0"/>
              <c:layout>
                <c:manualLayout>
                  <c:x val="-4.1708376285833404E-2"/>
                  <c:y val="-4.21775145079342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9F-4E8E-A710-4332954D7CBF}"/>
                </c:ext>
              </c:extLst>
            </c:dLbl>
            <c:dLbl>
              <c:idx val="2"/>
              <c:layout>
                <c:manualLayout>
                  <c:x val="-1.0213438188049465E-16"/>
                  <c:y val="2.75229357798165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9F-4E8E-A710-4332954D7CB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tables!$F$54:$F$58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Totalmente</c:v>
                </c:pt>
              </c:strCache>
            </c:strRef>
          </c:cat>
          <c:val>
            <c:numRef>
              <c:f>tables!$G$54:$G$58</c:f>
              <c:numCache>
                <c:formatCode>#,#00%</c:formatCode>
                <c:ptCount val="5"/>
                <c:pt idx="0">
                  <c:v>1.7899999999999999E-2</c:v>
                </c:pt>
                <c:pt idx="1">
                  <c:v>4.0599999999999997E-2</c:v>
                </c:pt>
                <c:pt idx="2">
                  <c:v>0.10539999999999999</c:v>
                </c:pt>
                <c:pt idx="3">
                  <c:v>0.37329999999999997</c:v>
                </c:pt>
                <c:pt idx="4">
                  <c:v>0.46279999999999999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29F-4E8E-A710-4332954D7C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Annullamento dei viaggi di lavoro</a:t>
            </a:r>
          </a:p>
        </c:rich>
      </c:tx>
      <c:layout>
        <c:manualLayout>
          <c:xMode val="edge"/>
          <c:yMode val="edge"/>
          <c:x val="0.35169369102772818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tables!$H$54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CD-4261-BF83-0FF4C968DDD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CD-4261-BF83-0FF4C968DDD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CD-4261-BF83-0FF4C968DDD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CD-4261-BF83-0FF4C968DDD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CD-4261-BF83-0FF4C968DDD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CD-4261-BF83-0FF4C968DDD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CD-4261-BF83-0FF4C968DDD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CD-4261-BF83-0FF4C968DDD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CD-4261-BF83-0FF4C968DDD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CD-4261-BF83-0FF4C968DDD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CD-4261-BF83-0FF4C968DDD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CD-4261-BF83-0FF4C968DDD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1CD-4261-BF83-0FF4C968DDD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1CD-4261-BF83-0FF4C968DDD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1CD-4261-BF83-0FF4C968DDD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1CD-4261-BF83-0FF4C968DDDE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1CD-4261-BF83-0FF4C968DDD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1CD-4261-BF83-0FF4C968DDDE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1CD-4261-BF83-0FF4C968DDD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1CD-4261-BF83-0FF4C968DDD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1CD-4261-BF83-0FF4C968DDD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1CD-4261-BF83-0FF4C968DDD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1CD-4261-BF83-0FF4C968DDD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1CD-4261-BF83-0FF4C968DDD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1CD-4261-BF83-0FF4C968DDD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1CD-4261-BF83-0FF4C968DD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tables!$I$54:$AM$54</c:f>
              <c:numCache>
                <c:formatCode>General</c:formatCode>
                <c:ptCount val="31"/>
                <c:pt idx="0" formatCode="#,#00%">
                  <c:v>1.7899999999999999E-2</c:v>
                </c:pt>
                <c:pt idx="2" formatCode="0%">
                  <c:v>1.78E-2</c:v>
                </c:pt>
                <c:pt idx="3" formatCode="0%">
                  <c:v>1.8600000000000002E-2</c:v>
                </c:pt>
                <c:pt idx="5" formatCode="0%">
                  <c:v>1.5600000000000001E-2</c:v>
                </c:pt>
                <c:pt idx="6" formatCode="0%">
                  <c:v>1.7399999999999999E-2</c:v>
                </c:pt>
                <c:pt idx="7" formatCode="0%">
                  <c:v>7.0999999999999995E-3</c:v>
                </c:pt>
                <c:pt idx="8" formatCode="0%">
                  <c:v>1.9599999999999999E-2</c:v>
                </c:pt>
                <c:pt idx="9" formatCode="0%">
                  <c:v>4.0999999999999995E-2</c:v>
                </c:pt>
                <c:pt idx="11" formatCode="0%">
                  <c:v>1.38E-2</c:v>
                </c:pt>
                <c:pt idx="12" formatCode="0%">
                  <c:v>3.4500000000000003E-2</c:v>
                </c:pt>
                <c:pt idx="13" formatCode="0%">
                  <c:v>1.8500000000000003E-2</c:v>
                </c:pt>
                <c:pt idx="15" formatCode="0%">
                  <c:v>1.72E-2</c:v>
                </c:pt>
                <c:pt idx="16" formatCode="0%">
                  <c:v>1.1599999999999999E-2</c:v>
                </c:pt>
                <c:pt idx="17" formatCode="0%">
                  <c:v>3.7699999999999997E-2</c:v>
                </c:pt>
                <c:pt idx="18" formatCode="0%">
                  <c:v>1.06E-2</c:v>
                </c:pt>
                <c:pt idx="19" formatCode="0%">
                  <c:v>0</c:v>
                </c:pt>
                <c:pt idx="21" formatCode="0%">
                  <c:v>2.1099999999999997E-2</c:v>
                </c:pt>
                <c:pt idx="22" formatCode="0%">
                  <c:v>1.9099999999999999E-2</c:v>
                </c:pt>
                <c:pt idx="23" formatCode="0%">
                  <c:v>1.1000000000000001E-2</c:v>
                </c:pt>
                <c:pt idx="24" formatCode="0%">
                  <c:v>1.6899999999999998E-2</c:v>
                </c:pt>
                <c:pt idx="26" formatCode="0%">
                  <c:v>3.6499999999999998E-2</c:v>
                </c:pt>
                <c:pt idx="27" formatCode="0%">
                  <c:v>3.5999999999999999E-3</c:v>
                </c:pt>
                <c:pt idx="29" formatCode="0%">
                  <c:v>3.7900000000000003E-2</c:v>
                </c:pt>
                <c:pt idx="30" formatCode="0%">
                  <c:v>7.4000000000000003E-3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11CD-4261-BF83-0FF4C968DDDE}"/>
            </c:ext>
          </c:extLst>
        </c:ser>
        <c:ser>
          <c:idx val="1"/>
          <c:order val="1"/>
          <c:tx>
            <c:strRef>
              <c:f>tables!$H$55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E6E-4DA3-B555-567DF0FEDDB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1CD-4261-BF83-0FF4C968DDD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1CD-4261-BF83-0FF4C968DDD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1CD-4261-BF83-0FF4C968DDD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1CD-4261-BF83-0FF4C968DDD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1CD-4261-BF83-0FF4C968DDD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1CD-4261-BF83-0FF4C968DDD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1CD-4261-BF83-0FF4C968DDD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1CD-4261-BF83-0FF4C968DDD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1CD-4261-BF83-0FF4C968DDD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1CD-4261-BF83-0FF4C968DD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tables!$I$55:$AM$55</c:f>
              <c:numCache>
                <c:formatCode>General</c:formatCode>
                <c:ptCount val="31"/>
                <c:pt idx="0" formatCode="#,#00%">
                  <c:v>4.0599999999999997E-2</c:v>
                </c:pt>
                <c:pt idx="2" formatCode="0%">
                  <c:v>4.0599999999999997E-2</c:v>
                </c:pt>
                <c:pt idx="3" formatCode="0%">
                  <c:v>4.0899999999999999E-2</c:v>
                </c:pt>
                <c:pt idx="5" formatCode="0%">
                  <c:v>3.1200000000000002E-2</c:v>
                </c:pt>
                <c:pt idx="6" formatCode="0%">
                  <c:v>3.8300000000000001E-2</c:v>
                </c:pt>
                <c:pt idx="7" formatCode="0%">
                  <c:v>4.0399999999999998E-2</c:v>
                </c:pt>
                <c:pt idx="8" formatCode="0%">
                  <c:v>3.0800000000000001E-2</c:v>
                </c:pt>
                <c:pt idx="9" formatCode="0%">
                  <c:v>7.1800000000000003E-2</c:v>
                </c:pt>
                <c:pt idx="11" formatCode="0%">
                  <c:v>3.5000000000000003E-2</c:v>
                </c:pt>
                <c:pt idx="12" formatCode="0%">
                  <c:v>5.1699999999999996E-2</c:v>
                </c:pt>
                <c:pt idx="13" formatCode="0%">
                  <c:v>4.8000000000000001E-2</c:v>
                </c:pt>
                <c:pt idx="15" formatCode="0%">
                  <c:v>4.3099999999999999E-2</c:v>
                </c:pt>
                <c:pt idx="16" formatCode="0%">
                  <c:v>3.0899999999999997E-2</c:v>
                </c:pt>
                <c:pt idx="17" formatCode="0%">
                  <c:v>5.6600000000000004E-2</c:v>
                </c:pt>
                <c:pt idx="18" formatCode="0%">
                  <c:v>5.3200000000000004E-2</c:v>
                </c:pt>
                <c:pt idx="19" formatCode="0%">
                  <c:v>3.0099999999999998E-2</c:v>
                </c:pt>
                <c:pt idx="21" formatCode="0%">
                  <c:v>5.2900000000000003E-2</c:v>
                </c:pt>
                <c:pt idx="22" formatCode="0%">
                  <c:v>3.1899999999999998E-2</c:v>
                </c:pt>
                <c:pt idx="23" formatCode="0%">
                  <c:v>2.2099999999999998E-2</c:v>
                </c:pt>
                <c:pt idx="24" formatCode="0%">
                  <c:v>5.4900000000000004E-2</c:v>
                </c:pt>
                <c:pt idx="26" formatCode="0%">
                  <c:v>6.9800000000000001E-2</c:v>
                </c:pt>
                <c:pt idx="27" formatCode="0%">
                  <c:v>1.8200000000000001E-2</c:v>
                </c:pt>
                <c:pt idx="29" formatCode="0%">
                  <c:v>8.5800000000000001E-2</c:v>
                </c:pt>
                <c:pt idx="30" formatCode="0%">
                  <c:v>1.6799999999999999E-2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11CD-4261-BF83-0FF4C968DDDE}"/>
            </c:ext>
          </c:extLst>
        </c:ser>
        <c:ser>
          <c:idx val="2"/>
          <c:order val="2"/>
          <c:tx>
            <c:strRef>
              <c:f>tables!$H$56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E6E-4DA3-B555-567DF0FEDDB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1CD-4261-BF83-0FF4C968DDD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1CD-4261-BF83-0FF4C968DDD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1CD-4261-BF83-0FF4C968DDD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1CD-4261-BF83-0FF4C968DDD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1CD-4261-BF83-0FF4C968DDD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1CD-4261-BF83-0FF4C968DDD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1CD-4261-BF83-0FF4C968DD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tables!$I$56:$AM$56</c:f>
              <c:numCache>
                <c:formatCode>General</c:formatCode>
                <c:ptCount val="31"/>
                <c:pt idx="0" formatCode="#,#00%">
                  <c:v>0.10539999999999999</c:v>
                </c:pt>
                <c:pt idx="2" formatCode="0%">
                  <c:v>0.1133</c:v>
                </c:pt>
                <c:pt idx="3" formatCode="0%">
                  <c:v>7.0599999999999996E-2</c:v>
                </c:pt>
                <c:pt idx="5" formatCode="0%">
                  <c:v>9.9000000000000005E-2</c:v>
                </c:pt>
                <c:pt idx="6" formatCode="0%">
                  <c:v>9.7599999999999992E-2</c:v>
                </c:pt>
                <c:pt idx="7" formatCode="0%">
                  <c:v>0.1235</c:v>
                </c:pt>
                <c:pt idx="8" formatCode="0%">
                  <c:v>0.1008</c:v>
                </c:pt>
                <c:pt idx="9" formatCode="0%">
                  <c:v>9.2300000000000007E-2</c:v>
                </c:pt>
                <c:pt idx="11" formatCode="0%">
                  <c:v>8.8100000000000012E-2</c:v>
                </c:pt>
                <c:pt idx="12" formatCode="0%">
                  <c:v>0.1293</c:v>
                </c:pt>
                <c:pt idx="13" formatCode="0%">
                  <c:v>0.14760000000000001</c:v>
                </c:pt>
                <c:pt idx="15" formatCode="0%">
                  <c:v>0.1207</c:v>
                </c:pt>
                <c:pt idx="16" formatCode="0%">
                  <c:v>8.2400000000000001E-2</c:v>
                </c:pt>
                <c:pt idx="17" formatCode="0%">
                  <c:v>0.1321</c:v>
                </c:pt>
                <c:pt idx="18" formatCode="0%">
                  <c:v>0.1489</c:v>
                </c:pt>
                <c:pt idx="19" formatCode="0%">
                  <c:v>0.10529999999999999</c:v>
                </c:pt>
                <c:pt idx="21" formatCode="0%">
                  <c:v>0.10779999999999999</c:v>
                </c:pt>
                <c:pt idx="22" formatCode="0%">
                  <c:v>0.1149</c:v>
                </c:pt>
                <c:pt idx="23" formatCode="0%">
                  <c:v>0.1066</c:v>
                </c:pt>
                <c:pt idx="24" formatCode="0%">
                  <c:v>8.0199999999999994E-2</c:v>
                </c:pt>
                <c:pt idx="26" formatCode="0%">
                  <c:v>0.1429</c:v>
                </c:pt>
                <c:pt idx="27" formatCode="0%">
                  <c:v>7.6600000000000001E-2</c:v>
                </c:pt>
                <c:pt idx="29" formatCode="0%">
                  <c:v>0.1457</c:v>
                </c:pt>
                <c:pt idx="30" formatCode="0%">
                  <c:v>8.4100000000000008E-2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11CD-4261-BF83-0FF4C968DDDE}"/>
            </c:ext>
          </c:extLst>
        </c:ser>
        <c:ser>
          <c:idx val="3"/>
          <c:order val="3"/>
          <c:tx>
            <c:strRef>
              <c:f>tables!$H$57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E6E-4DA3-B555-567DF0FEDDB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1CD-4261-BF83-0FF4C968DDD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1CD-4261-BF83-0FF4C968DDD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1CD-4261-BF83-0FF4C968DDD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1CD-4261-BF83-0FF4C968DDD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11CD-4261-BF83-0FF4C968DDD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11CD-4261-BF83-0FF4C968DDD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11CD-4261-BF83-0FF4C968DD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tables!$I$57:$AM$57</c:f>
              <c:numCache>
                <c:formatCode>General</c:formatCode>
                <c:ptCount val="31"/>
                <c:pt idx="0" formatCode="#,#00%">
                  <c:v>0.37329999999999997</c:v>
                </c:pt>
                <c:pt idx="2" formatCode="0%">
                  <c:v>0.38040000000000002</c:v>
                </c:pt>
                <c:pt idx="3" formatCode="0%">
                  <c:v>0.34200000000000003</c:v>
                </c:pt>
                <c:pt idx="5" formatCode="0%">
                  <c:v>0.33329999999999999</c:v>
                </c:pt>
                <c:pt idx="6" formatCode="0%">
                  <c:v>0.36930000000000002</c:v>
                </c:pt>
                <c:pt idx="7" formatCode="0%">
                  <c:v>0.38950000000000001</c:v>
                </c:pt>
                <c:pt idx="8" formatCode="0%">
                  <c:v>0.40340000000000004</c:v>
                </c:pt>
                <c:pt idx="9" formatCode="0%">
                  <c:v>0.32819999999999999</c:v>
                </c:pt>
                <c:pt idx="11" formatCode="0%">
                  <c:v>0.37689999999999996</c:v>
                </c:pt>
                <c:pt idx="12" formatCode="0%">
                  <c:v>0.40950000000000003</c:v>
                </c:pt>
                <c:pt idx="13" formatCode="0%">
                  <c:v>0.32840000000000003</c:v>
                </c:pt>
                <c:pt idx="15" formatCode="0%">
                  <c:v>0.4224</c:v>
                </c:pt>
                <c:pt idx="16" formatCode="0%">
                  <c:v>0.37969999999999998</c:v>
                </c:pt>
                <c:pt idx="17" formatCode="0%">
                  <c:v>0.37740000000000001</c:v>
                </c:pt>
                <c:pt idx="18" formatCode="0%">
                  <c:v>0.44679999999999997</c:v>
                </c:pt>
                <c:pt idx="19" formatCode="0%">
                  <c:v>0.33079999999999998</c:v>
                </c:pt>
                <c:pt idx="21" formatCode="0%">
                  <c:v>0.35100000000000003</c:v>
                </c:pt>
                <c:pt idx="22" formatCode="0%">
                  <c:v>0.37229999999999996</c:v>
                </c:pt>
                <c:pt idx="23" formatCode="0%">
                  <c:v>0.42649999999999999</c:v>
                </c:pt>
                <c:pt idx="24" formatCode="0%">
                  <c:v>0.35859999999999997</c:v>
                </c:pt>
                <c:pt idx="26" formatCode="0%">
                  <c:v>0.34600000000000003</c:v>
                </c:pt>
                <c:pt idx="27" formatCode="0%">
                  <c:v>0.39419999999999999</c:v>
                </c:pt>
                <c:pt idx="29" formatCode="0%">
                  <c:v>0.34329999999999999</c:v>
                </c:pt>
                <c:pt idx="30" formatCode="0%">
                  <c:v>0.38909999999999995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11CD-4261-BF83-0FF4C968DDDE}"/>
            </c:ext>
          </c:extLst>
        </c:ser>
        <c:ser>
          <c:idx val="4"/>
          <c:order val="4"/>
          <c:tx>
            <c:strRef>
              <c:f>tables!$H$58</c:f>
              <c:strCache>
                <c:ptCount val="1"/>
                <c:pt idx="0">
                  <c:v>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5.571030640668523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6E-4DA3-B555-567DF0FEDDB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11CD-4261-BF83-0FF4C968DDD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11CD-4261-BF83-0FF4C968DDD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11CD-4261-BF83-0FF4C968DDD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11CD-4261-BF83-0FF4C968DDD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11CD-4261-BF83-0FF4C968DDD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11CD-4261-BF83-0FF4C968DDD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11CD-4261-BF83-0FF4C968DD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tables!$I$58:$AM$58</c:f>
              <c:numCache>
                <c:formatCode>General</c:formatCode>
                <c:ptCount val="31"/>
                <c:pt idx="0" formatCode="#,#00%">
                  <c:v>0.46279999999999999</c:v>
                </c:pt>
                <c:pt idx="2" formatCode="0%">
                  <c:v>0.44799999999999995</c:v>
                </c:pt>
                <c:pt idx="3" formatCode="0%">
                  <c:v>0.52790000000000004</c:v>
                </c:pt>
                <c:pt idx="5" formatCode="0%">
                  <c:v>0.52079999999999993</c:v>
                </c:pt>
                <c:pt idx="6" formatCode="0%">
                  <c:v>0.47740000000000005</c:v>
                </c:pt>
                <c:pt idx="7" formatCode="0%">
                  <c:v>0.43939999999999996</c:v>
                </c:pt>
                <c:pt idx="8" formatCode="0%">
                  <c:v>0.44540000000000002</c:v>
                </c:pt>
                <c:pt idx="9" formatCode="0%">
                  <c:v>0.4667</c:v>
                </c:pt>
                <c:pt idx="11" formatCode="0%">
                  <c:v>0.48619999999999997</c:v>
                </c:pt>
                <c:pt idx="12" formatCode="0%">
                  <c:v>0.375</c:v>
                </c:pt>
                <c:pt idx="13" formatCode="0%">
                  <c:v>0.45760000000000001</c:v>
                </c:pt>
                <c:pt idx="15" formatCode="0%">
                  <c:v>0.39659999999999995</c:v>
                </c:pt>
                <c:pt idx="16" formatCode="0%">
                  <c:v>0.4955</c:v>
                </c:pt>
                <c:pt idx="17" formatCode="0%">
                  <c:v>0.3962</c:v>
                </c:pt>
                <c:pt idx="18" formatCode="0%">
                  <c:v>0.34039999999999998</c:v>
                </c:pt>
                <c:pt idx="19" formatCode="0%">
                  <c:v>0.53380000000000005</c:v>
                </c:pt>
                <c:pt idx="21" formatCode="0%">
                  <c:v>0.4672</c:v>
                </c:pt>
                <c:pt idx="22" formatCode="0%">
                  <c:v>0.4617</c:v>
                </c:pt>
                <c:pt idx="23" formatCode="0%">
                  <c:v>0.43380000000000002</c:v>
                </c:pt>
                <c:pt idx="24" formatCode="0%">
                  <c:v>0.48950000000000005</c:v>
                </c:pt>
                <c:pt idx="26" formatCode="0%">
                  <c:v>0.40479999999999999</c:v>
                </c:pt>
                <c:pt idx="27" formatCode="0%">
                  <c:v>0.50729999999999997</c:v>
                </c:pt>
                <c:pt idx="29" formatCode="0%">
                  <c:v>0.38719999999999999</c:v>
                </c:pt>
                <c:pt idx="30" formatCode="0%">
                  <c:v>0.50259999999999994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11CD-4261-BF83-0FF4C968DD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26520000"/>
        <c:axId val="326520392"/>
      </c:barChart>
      <c:catAx>
        <c:axId val="326520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26520392"/>
        <c:crosses val="autoZero"/>
        <c:auto val="1"/>
        <c:lblAlgn val="ctr"/>
        <c:lblOffset val="100"/>
        <c:noMultiLvlLbl val="0"/>
      </c:catAx>
      <c:valAx>
        <c:axId val="32652039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652000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Chiusura totale di una o più sedi di lavoro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tables!$D$60</c:f>
              <c:strCache>
                <c:ptCount val="1"/>
                <c:pt idx="0">
                  <c:v>Chiusura totale di una o più sedi di lavoro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751C-4BB9-B771-CEB8B1526EE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751C-4BB9-B771-CEB8B1526EE0}"/>
              </c:ext>
            </c:extLst>
          </c:dPt>
          <c:dPt>
            <c:idx val="2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751C-4BB9-B771-CEB8B1526EE0}"/>
              </c:ext>
            </c:extLst>
          </c:dPt>
          <c:dPt>
            <c:idx val="3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751C-4BB9-B771-CEB8B1526EE0}"/>
              </c:ext>
            </c:extLst>
          </c:dPt>
          <c:dPt>
            <c:idx val="4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751C-4BB9-B771-CEB8B1526EE0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751C-4BB9-B771-CEB8B1526EE0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751C-4BB9-B771-CEB8B1526EE0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751C-4BB9-B771-CEB8B1526EE0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751C-4BB9-B771-CEB8B1526EE0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751C-4BB9-B771-CEB8B1526EE0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751C-4BB9-B771-CEB8B1526EE0}"/>
              </c:ext>
            </c:extLst>
          </c:dPt>
          <c:dLbls>
            <c:dLbl>
              <c:idx val="3"/>
              <c:layout>
                <c:manualLayout>
                  <c:x val="-3.0095759233926128E-2"/>
                  <c:y val="-5.67226890756302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51C-4BB9-B771-CEB8B1526EE0}"/>
                </c:ext>
              </c:extLst>
            </c:dLbl>
            <c:dLbl>
              <c:idx val="4"/>
              <c:layout>
                <c:manualLayout>
                  <c:x val="5.33515731874145E-2"/>
                  <c:y val="-5.88235294117647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51C-4BB9-B771-CEB8B1526EE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tables!$F$60:$F$64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Totalmente</c:v>
                </c:pt>
              </c:strCache>
            </c:strRef>
          </c:cat>
          <c:val>
            <c:numRef>
              <c:f>tables!$G$60:$G$64</c:f>
              <c:numCache>
                <c:formatCode>#,#00%</c:formatCode>
                <c:ptCount val="5"/>
                <c:pt idx="0">
                  <c:v>0.75069999999999992</c:v>
                </c:pt>
                <c:pt idx="1">
                  <c:v>0.10400000000000001</c:v>
                </c:pt>
                <c:pt idx="2">
                  <c:v>5.5800000000000002E-2</c:v>
                </c:pt>
                <c:pt idx="3">
                  <c:v>4.4800000000000006E-2</c:v>
                </c:pt>
                <c:pt idx="4">
                  <c:v>4.4800000000000006E-2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51C-4BB9-B771-CEB8B1526E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Chiusura totale di una o più sedi di lavoro</a:t>
            </a:r>
          </a:p>
        </c:rich>
      </c:tx>
      <c:layout>
        <c:manualLayout>
          <c:xMode val="edge"/>
          <c:yMode val="edge"/>
          <c:x val="0.31573332821809702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tables!$H$60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8B2-4003-92B8-3D557B09606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4B-4334-88D5-3A7BAD72F0B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4B-4334-88D5-3A7BAD72F0B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4B-4334-88D5-3A7BAD72F0B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4B-4334-88D5-3A7BAD72F0B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4B-4334-88D5-3A7BAD72F0B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4B-4334-88D5-3A7BAD72F0B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4B-4334-88D5-3A7BAD72F0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tables!$I$60:$AM$60</c:f>
              <c:numCache>
                <c:formatCode>General</c:formatCode>
                <c:ptCount val="31"/>
                <c:pt idx="0" formatCode="#,#00%">
                  <c:v>0.75069999999999992</c:v>
                </c:pt>
                <c:pt idx="2" formatCode="0%">
                  <c:v>0.7548999999999999</c:v>
                </c:pt>
                <c:pt idx="3" formatCode="0%">
                  <c:v>0.73230000000000006</c:v>
                </c:pt>
                <c:pt idx="5" formatCode="0%">
                  <c:v>0.61980000000000002</c:v>
                </c:pt>
                <c:pt idx="6" formatCode="0%">
                  <c:v>0.74560000000000004</c:v>
                </c:pt>
                <c:pt idx="7" formatCode="0%">
                  <c:v>0.78150000000000008</c:v>
                </c:pt>
                <c:pt idx="8" formatCode="0%">
                  <c:v>0.76749999999999996</c:v>
                </c:pt>
                <c:pt idx="9" formatCode="0%">
                  <c:v>0.78969999999999996</c:v>
                </c:pt>
                <c:pt idx="11" formatCode="0%">
                  <c:v>0.75480000000000003</c:v>
                </c:pt>
                <c:pt idx="12" formatCode="0%">
                  <c:v>0.7802</c:v>
                </c:pt>
                <c:pt idx="13" formatCode="0%">
                  <c:v>0.71589999999999998</c:v>
                </c:pt>
                <c:pt idx="15" formatCode="0%">
                  <c:v>0.75</c:v>
                </c:pt>
                <c:pt idx="16" formatCode="0%">
                  <c:v>0.75680000000000003</c:v>
                </c:pt>
                <c:pt idx="17" formatCode="0%">
                  <c:v>0.81129999999999991</c:v>
                </c:pt>
                <c:pt idx="18" formatCode="0%">
                  <c:v>0.77659999999999996</c:v>
                </c:pt>
                <c:pt idx="19" formatCode="0%">
                  <c:v>0.69169999999999998</c:v>
                </c:pt>
                <c:pt idx="21" formatCode="0%">
                  <c:v>0.81819999999999993</c:v>
                </c:pt>
                <c:pt idx="22" formatCode="0%">
                  <c:v>0.75529999999999997</c:v>
                </c:pt>
                <c:pt idx="23" formatCode="0%">
                  <c:v>0.7279000000000001</c:v>
                </c:pt>
                <c:pt idx="24" formatCode="0%">
                  <c:v>0.63290000000000002</c:v>
                </c:pt>
                <c:pt idx="26" formatCode="0%">
                  <c:v>0.79049999999999998</c:v>
                </c:pt>
                <c:pt idx="27" formatCode="0%">
                  <c:v>0.72019999999999995</c:v>
                </c:pt>
                <c:pt idx="29" formatCode="0%">
                  <c:v>0.78839999999999999</c:v>
                </c:pt>
                <c:pt idx="30" formatCode="0%">
                  <c:v>0.73080000000000001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4B-4334-88D5-3A7BAD72F0B4}"/>
            </c:ext>
          </c:extLst>
        </c:ser>
        <c:ser>
          <c:idx val="1"/>
          <c:order val="1"/>
          <c:tx>
            <c:strRef>
              <c:f>tables!$H$61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B2-4003-92B8-3D557B09606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4B-4334-88D5-3A7BAD72F0B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4B-4334-88D5-3A7BAD72F0B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4B-4334-88D5-3A7BAD72F0B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4B-4334-88D5-3A7BAD72F0B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4B-4334-88D5-3A7BAD72F0B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A4B-4334-88D5-3A7BAD72F0B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A4B-4334-88D5-3A7BAD72F0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tables!$I$61:$AM$61</c:f>
              <c:numCache>
                <c:formatCode>General</c:formatCode>
                <c:ptCount val="31"/>
                <c:pt idx="0" formatCode="#,#00%">
                  <c:v>0.10400000000000001</c:v>
                </c:pt>
                <c:pt idx="2" formatCode="0%">
                  <c:v>0.1057</c:v>
                </c:pt>
                <c:pt idx="3" formatCode="0%">
                  <c:v>9.6699999999999994E-2</c:v>
                </c:pt>
                <c:pt idx="5" formatCode="0%">
                  <c:v>0.15620000000000001</c:v>
                </c:pt>
                <c:pt idx="6" formatCode="0%">
                  <c:v>0.11849999999999999</c:v>
                </c:pt>
                <c:pt idx="7" formatCode="0%">
                  <c:v>9.74E-2</c:v>
                </c:pt>
                <c:pt idx="8" formatCode="0%">
                  <c:v>8.1199999999999994E-2</c:v>
                </c:pt>
                <c:pt idx="9" formatCode="0%">
                  <c:v>8.72E-2</c:v>
                </c:pt>
                <c:pt idx="11" formatCode="0%">
                  <c:v>0.1008</c:v>
                </c:pt>
                <c:pt idx="12" formatCode="0%">
                  <c:v>9.4800000000000009E-2</c:v>
                </c:pt>
                <c:pt idx="13" formatCode="0%">
                  <c:v>0.12179999999999999</c:v>
                </c:pt>
                <c:pt idx="15" formatCode="0%">
                  <c:v>0.13789999999999999</c:v>
                </c:pt>
                <c:pt idx="16" formatCode="0%">
                  <c:v>9.7799999999999998E-2</c:v>
                </c:pt>
                <c:pt idx="17" formatCode="0%">
                  <c:v>8.4900000000000003E-2</c:v>
                </c:pt>
                <c:pt idx="18" formatCode="0%">
                  <c:v>6.3799999999999996E-2</c:v>
                </c:pt>
                <c:pt idx="19" formatCode="0%">
                  <c:v>0.1278</c:v>
                </c:pt>
                <c:pt idx="21" formatCode="0%">
                  <c:v>6.3399999999999998E-2</c:v>
                </c:pt>
                <c:pt idx="22" formatCode="0%">
                  <c:v>9.7899999999999987E-2</c:v>
                </c:pt>
                <c:pt idx="23" formatCode="0%">
                  <c:v>0.12130000000000001</c:v>
                </c:pt>
                <c:pt idx="24" formatCode="0%">
                  <c:v>0.1772</c:v>
                </c:pt>
                <c:pt idx="26" formatCode="0%">
                  <c:v>9.5199999999999993E-2</c:v>
                </c:pt>
                <c:pt idx="27" formatCode="0%">
                  <c:v>0.11070000000000001</c:v>
                </c:pt>
                <c:pt idx="29" formatCode="0%">
                  <c:v>9.5799999999999996E-2</c:v>
                </c:pt>
                <c:pt idx="30" formatCode="0%">
                  <c:v>0.10830000000000001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5A4B-4334-88D5-3A7BAD72F0B4}"/>
            </c:ext>
          </c:extLst>
        </c:ser>
        <c:ser>
          <c:idx val="2"/>
          <c:order val="2"/>
          <c:tx>
            <c:strRef>
              <c:f>tables!$H$62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8B2-4003-92B8-3D557B09606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A4B-4334-88D5-3A7BAD72F0B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A4B-4334-88D5-3A7BAD72F0B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A4B-4334-88D5-3A7BAD72F0B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A4B-4334-88D5-3A7BAD72F0B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A4B-4334-88D5-3A7BAD72F0B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A4B-4334-88D5-3A7BAD72F0B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A4B-4334-88D5-3A7BAD72F0B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A4B-4334-88D5-3A7BAD72F0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tables!$I$62:$AM$62</c:f>
              <c:numCache>
                <c:formatCode>General</c:formatCode>
                <c:ptCount val="31"/>
                <c:pt idx="0" formatCode="#,#00%">
                  <c:v>5.5800000000000002E-2</c:v>
                </c:pt>
                <c:pt idx="2" formatCode="0%">
                  <c:v>5.5800000000000002E-2</c:v>
                </c:pt>
                <c:pt idx="3" formatCode="0%">
                  <c:v>5.5800000000000002E-2</c:v>
                </c:pt>
                <c:pt idx="5" formatCode="0%">
                  <c:v>9.3800000000000008E-2</c:v>
                </c:pt>
                <c:pt idx="6" formatCode="0%">
                  <c:v>4.8799999999999996E-2</c:v>
                </c:pt>
                <c:pt idx="7" formatCode="0%">
                  <c:v>2.6099999999999998E-2</c:v>
                </c:pt>
                <c:pt idx="8" formatCode="0%">
                  <c:v>7.8399999999999997E-2</c:v>
                </c:pt>
                <c:pt idx="9" formatCode="0%">
                  <c:v>5.1299999999999998E-2</c:v>
                </c:pt>
                <c:pt idx="11" formatCode="0%">
                  <c:v>6.0499999999999998E-2</c:v>
                </c:pt>
                <c:pt idx="12" formatCode="0%">
                  <c:v>4.7400000000000005E-2</c:v>
                </c:pt>
                <c:pt idx="13" formatCode="0%">
                  <c:v>4.0599999999999997E-2</c:v>
                </c:pt>
                <c:pt idx="15" formatCode="0%">
                  <c:v>5.1699999999999996E-2</c:v>
                </c:pt>
                <c:pt idx="16" formatCode="0%">
                  <c:v>5.79E-2</c:v>
                </c:pt>
                <c:pt idx="17" formatCode="0%">
                  <c:v>5.6600000000000004E-2</c:v>
                </c:pt>
                <c:pt idx="18" formatCode="0%">
                  <c:v>3.1899999999999998E-2</c:v>
                </c:pt>
                <c:pt idx="19" formatCode="0%">
                  <c:v>5.2600000000000001E-2</c:v>
                </c:pt>
                <c:pt idx="21" formatCode="0%">
                  <c:v>3.5900000000000001E-2</c:v>
                </c:pt>
                <c:pt idx="22" formatCode="0%">
                  <c:v>5.96E-2</c:v>
                </c:pt>
                <c:pt idx="23" formatCode="0%">
                  <c:v>5.5099999999999996E-2</c:v>
                </c:pt>
                <c:pt idx="24" formatCode="0%">
                  <c:v>8.8599999999999998E-2</c:v>
                </c:pt>
                <c:pt idx="26" formatCode="0%">
                  <c:v>5.5599999999999997E-2</c:v>
                </c:pt>
                <c:pt idx="27" formatCode="0%">
                  <c:v>5.5999999999999994E-2</c:v>
                </c:pt>
                <c:pt idx="29" formatCode="0%">
                  <c:v>5.5899999999999998E-2</c:v>
                </c:pt>
                <c:pt idx="30" formatCode="0%">
                  <c:v>5.57E-2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5A4B-4334-88D5-3A7BAD72F0B4}"/>
            </c:ext>
          </c:extLst>
        </c:ser>
        <c:ser>
          <c:idx val="3"/>
          <c:order val="3"/>
          <c:tx>
            <c:strRef>
              <c:f>tables!$H$63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B2-4003-92B8-3D557B09606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A4B-4334-88D5-3A7BAD72F0B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A4B-4334-88D5-3A7BAD72F0B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A4B-4334-88D5-3A7BAD72F0B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A4B-4334-88D5-3A7BAD72F0B4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A4B-4334-88D5-3A7BAD72F0B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A4B-4334-88D5-3A7BAD72F0B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A4B-4334-88D5-3A7BAD72F0B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A4B-4334-88D5-3A7BAD72F0B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A4B-4334-88D5-3A7BAD72F0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tables!$I$63:$AM$63</c:f>
              <c:numCache>
                <c:formatCode>General</c:formatCode>
                <c:ptCount val="31"/>
                <c:pt idx="0" formatCode="#,#00%">
                  <c:v>4.4800000000000006E-2</c:v>
                </c:pt>
                <c:pt idx="2" formatCode="0%">
                  <c:v>4.4800000000000006E-2</c:v>
                </c:pt>
                <c:pt idx="3" formatCode="0%">
                  <c:v>4.4600000000000001E-2</c:v>
                </c:pt>
                <c:pt idx="5" formatCode="0%">
                  <c:v>7.8100000000000003E-2</c:v>
                </c:pt>
                <c:pt idx="6" formatCode="0%">
                  <c:v>4.1799999999999997E-2</c:v>
                </c:pt>
                <c:pt idx="7" formatCode="0%">
                  <c:v>4.5100000000000001E-2</c:v>
                </c:pt>
                <c:pt idx="8" formatCode="0%">
                  <c:v>3.6400000000000002E-2</c:v>
                </c:pt>
                <c:pt idx="9" formatCode="0%">
                  <c:v>3.0800000000000001E-2</c:v>
                </c:pt>
                <c:pt idx="11" formatCode="0%">
                  <c:v>3.9300000000000002E-2</c:v>
                </c:pt>
                <c:pt idx="12" formatCode="0%">
                  <c:v>4.7400000000000005E-2</c:v>
                </c:pt>
                <c:pt idx="13" formatCode="0%">
                  <c:v>6.2699999999999992E-2</c:v>
                </c:pt>
                <c:pt idx="15" formatCode="0%">
                  <c:v>2.5899999999999999E-2</c:v>
                </c:pt>
                <c:pt idx="16" formatCode="0%">
                  <c:v>4.2500000000000003E-2</c:v>
                </c:pt>
                <c:pt idx="17" formatCode="0%">
                  <c:v>1.89E-2</c:v>
                </c:pt>
                <c:pt idx="18" formatCode="0%">
                  <c:v>8.5099999999999995E-2</c:v>
                </c:pt>
                <c:pt idx="19" formatCode="0%">
                  <c:v>7.5199999999999989E-2</c:v>
                </c:pt>
                <c:pt idx="21" formatCode="0%">
                  <c:v>4.0199999999999993E-2</c:v>
                </c:pt>
                <c:pt idx="22" formatCode="0%">
                  <c:v>3.8300000000000001E-2</c:v>
                </c:pt>
                <c:pt idx="23" formatCode="0%">
                  <c:v>5.5099999999999996E-2</c:v>
                </c:pt>
                <c:pt idx="24" formatCode="0%">
                  <c:v>5.4900000000000004E-2</c:v>
                </c:pt>
                <c:pt idx="26" formatCode="0%">
                  <c:v>3.3300000000000003E-2</c:v>
                </c:pt>
                <c:pt idx="27" formatCode="0%">
                  <c:v>5.3499999999999999E-2</c:v>
                </c:pt>
                <c:pt idx="29" formatCode="0%">
                  <c:v>3.5900000000000001E-2</c:v>
                </c:pt>
                <c:pt idx="30" formatCode="0%">
                  <c:v>4.9400000000000006E-2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5A4B-4334-88D5-3A7BAD72F0B4}"/>
            </c:ext>
          </c:extLst>
        </c:ser>
        <c:ser>
          <c:idx val="4"/>
          <c:order val="4"/>
          <c:tx>
            <c:strRef>
              <c:f>tables!$H$64</c:f>
              <c:strCache>
                <c:ptCount val="1"/>
                <c:pt idx="0">
                  <c:v>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8B2-4003-92B8-3D557B09606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A4B-4334-88D5-3A7BAD72F0B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A4B-4334-88D5-3A7BAD72F0B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5A4B-4334-88D5-3A7BAD72F0B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A4B-4334-88D5-3A7BAD72F0B4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5A4B-4334-88D5-3A7BAD72F0B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5A4B-4334-88D5-3A7BAD72F0B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5A4B-4334-88D5-3A7BAD72F0B4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A4B-4334-88D5-3A7BAD72F0B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5A4B-4334-88D5-3A7BAD72F0B4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5A4B-4334-88D5-3A7BAD72F0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tables!$I$64:$AM$64</c:f>
              <c:numCache>
                <c:formatCode>General</c:formatCode>
                <c:ptCount val="31"/>
                <c:pt idx="0" formatCode="#,#00%">
                  <c:v>4.4800000000000006E-2</c:v>
                </c:pt>
                <c:pt idx="2" formatCode="0%">
                  <c:v>3.8900000000000004E-2</c:v>
                </c:pt>
                <c:pt idx="3" formatCode="0%">
                  <c:v>7.0599999999999996E-2</c:v>
                </c:pt>
                <c:pt idx="5" formatCode="0%">
                  <c:v>5.21E-2</c:v>
                </c:pt>
                <c:pt idx="6" formatCode="0%">
                  <c:v>4.53E-2</c:v>
                </c:pt>
                <c:pt idx="7" formatCode="0%">
                  <c:v>4.99E-2</c:v>
                </c:pt>
                <c:pt idx="8" formatCode="0%">
                  <c:v>3.6400000000000002E-2</c:v>
                </c:pt>
                <c:pt idx="9" formatCode="0%">
                  <c:v>4.0999999999999995E-2</c:v>
                </c:pt>
                <c:pt idx="11" formatCode="0%">
                  <c:v>4.4600000000000001E-2</c:v>
                </c:pt>
                <c:pt idx="12" formatCode="0%">
                  <c:v>3.0200000000000001E-2</c:v>
                </c:pt>
                <c:pt idx="13" formatCode="0%">
                  <c:v>5.9000000000000004E-2</c:v>
                </c:pt>
                <c:pt idx="15" formatCode="0%">
                  <c:v>3.4500000000000003E-2</c:v>
                </c:pt>
                <c:pt idx="16" formatCode="0%">
                  <c:v>4.4999999999999998E-2</c:v>
                </c:pt>
                <c:pt idx="17" formatCode="0%">
                  <c:v>2.8300000000000002E-2</c:v>
                </c:pt>
                <c:pt idx="18" formatCode="0%">
                  <c:v>4.2599999999999999E-2</c:v>
                </c:pt>
                <c:pt idx="19" formatCode="0%">
                  <c:v>5.2600000000000001E-2</c:v>
                </c:pt>
                <c:pt idx="21" formatCode="0%">
                  <c:v>4.2300000000000004E-2</c:v>
                </c:pt>
                <c:pt idx="22" formatCode="0%">
                  <c:v>4.8899999999999999E-2</c:v>
                </c:pt>
                <c:pt idx="23" formatCode="0%">
                  <c:v>4.0399999999999998E-2</c:v>
                </c:pt>
                <c:pt idx="24" formatCode="0%">
                  <c:v>4.6399999999999997E-2</c:v>
                </c:pt>
                <c:pt idx="26" formatCode="0%">
                  <c:v>2.5399999999999999E-2</c:v>
                </c:pt>
                <c:pt idx="27" formatCode="0%">
                  <c:v>5.96E-2</c:v>
                </c:pt>
                <c:pt idx="29" formatCode="0%">
                  <c:v>2.4E-2</c:v>
                </c:pt>
                <c:pt idx="30" formatCode="0%">
                  <c:v>5.57E-2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5A4B-4334-88D5-3A7BAD72F0B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29141704"/>
        <c:axId val="329136608"/>
      </c:barChart>
      <c:catAx>
        <c:axId val="329141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29136608"/>
        <c:crosses val="autoZero"/>
        <c:auto val="1"/>
        <c:lblAlgn val="ctr"/>
        <c:lblOffset val="100"/>
        <c:noMultiLvlLbl val="0"/>
      </c:catAx>
      <c:valAx>
        <c:axId val="32913660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914170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Chiusura al pubblico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tables!$D$66</c:f>
              <c:strCache>
                <c:ptCount val="1"/>
                <c:pt idx="0">
                  <c:v>Chiusura al pubblico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83AC-43F7-BDDA-A98F8E2CF4C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83AC-43F7-BDDA-A98F8E2CF4CB}"/>
              </c:ext>
            </c:extLst>
          </c:dPt>
          <c:dPt>
            <c:idx val="2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83AC-43F7-BDDA-A98F8E2CF4CB}"/>
              </c:ext>
            </c:extLst>
          </c:dPt>
          <c:dPt>
            <c:idx val="3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83AC-43F7-BDDA-A98F8E2CF4CB}"/>
              </c:ext>
            </c:extLst>
          </c:dPt>
          <c:dPt>
            <c:idx val="4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83AC-43F7-BDDA-A98F8E2CF4CB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83AC-43F7-BDDA-A98F8E2CF4CB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83AC-43F7-BDDA-A98F8E2CF4CB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83AC-43F7-BDDA-A98F8E2CF4CB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83AC-43F7-BDDA-A98F8E2CF4CB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83AC-43F7-BDDA-A98F8E2CF4CB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83AC-43F7-BDDA-A98F8E2CF4C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tables!$F$66:$F$70</c:f>
              <c:strCache>
                <c:ptCount val="5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  <c:pt idx="4">
                  <c:v>Totalmente</c:v>
                </c:pt>
              </c:strCache>
            </c:strRef>
          </c:cat>
          <c:val>
            <c:numRef>
              <c:f>tables!$G$66:$G$70</c:f>
              <c:numCache>
                <c:formatCode>#,#00%</c:formatCode>
                <c:ptCount val="5"/>
                <c:pt idx="0">
                  <c:v>0.50619999999999998</c:v>
                </c:pt>
                <c:pt idx="1">
                  <c:v>0.15629999999999999</c:v>
                </c:pt>
                <c:pt idx="2">
                  <c:v>0.11289999999999999</c:v>
                </c:pt>
                <c:pt idx="3">
                  <c:v>0.1157</c:v>
                </c:pt>
                <c:pt idx="4">
                  <c:v>0.10880000000000001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3AC-43F7-BDDA-A98F8E2CF4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Chiusura al pubblico</a:t>
            </a:r>
          </a:p>
        </c:rich>
      </c:tx>
      <c:layout>
        <c:manualLayout>
          <c:xMode val="edge"/>
          <c:yMode val="edge"/>
          <c:x val="0.40836106211703754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tables!$H$66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482-4763-B0B0-B689D483D6E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43-4E67-B952-B976106A82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43-4E67-B952-B976106A82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43-4E67-B952-B976106A82D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43-4E67-B952-B976106A82D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43-4E67-B952-B976106A82D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43-4E67-B952-B976106A82D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43-4E67-B952-B976106A82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tables!$I$66:$AM$66</c:f>
              <c:numCache>
                <c:formatCode>General</c:formatCode>
                <c:ptCount val="31"/>
                <c:pt idx="0" formatCode="#,#00%">
                  <c:v>0.50619999999999998</c:v>
                </c:pt>
                <c:pt idx="2" formatCode="0%">
                  <c:v>0.51229999999999998</c:v>
                </c:pt>
                <c:pt idx="3" formatCode="0%">
                  <c:v>0.47960000000000003</c:v>
                </c:pt>
                <c:pt idx="5" formatCode="0%">
                  <c:v>0.4531</c:v>
                </c:pt>
                <c:pt idx="6" formatCode="0%">
                  <c:v>0.47389999999999999</c:v>
                </c:pt>
                <c:pt idx="7" formatCode="0%">
                  <c:v>0.50590000000000002</c:v>
                </c:pt>
                <c:pt idx="8" formatCode="0%">
                  <c:v>0.52939999999999998</c:v>
                </c:pt>
                <c:pt idx="9" formatCode="0%">
                  <c:v>0.56409999999999993</c:v>
                </c:pt>
                <c:pt idx="11" formatCode="0%">
                  <c:v>0.47130000000000005</c:v>
                </c:pt>
                <c:pt idx="12" formatCode="0%">
                  <c:v>0.56030000000000002</c:v>
                </c:pt>
                <c:pt idx="13" formatCode="0%">
                  <c:v>0.57930000000000004</c:v>
                </c:pt>
                <c:pt idx="15" formatCode="0%">
                  <c:v>0.51719999999999999</c:v>
                </c:pt>
                <c:pt idx="16" formatCode="0%">
                  <c:v>0.46200000000000002</c:v>
                </c:pt>
                <c:pt idx="17" formatCode="0%">
                  <c:v>0.56600000000000006</c:v>
                </c:pt>
                <c:pt idx="18" formatCode="0%">
                  <c:v>0.55320000000000003</c:v>
                </c:pt>
                <c:pt idx="19" formatCode="0%">
                  <c:v>0.54890000000000005</c:v>
                </c:pt>
                <c:pt idx="21" formatCode="0%">
                  <c:v>0.5222</c:v>
                </c:pt>
                <c:pt idx="22" formatCode="0%">
                  <c:v>0.48299999999999998</c:v>
                </c:pt>
                <c:pt idx="23" formatCode="0%">
                  <c:v>0.48899999999999999</c:v>
                </c:pt>
                <c:pt idx="24" formatCode="0%">
                  <c:v>0.54010000000000002</c:v>
                </c:pt>
                <c:pt idx="26" formatCode="0%">
                  <c:v>0.5746</c:v>
                </c:pt>
                <c:pt idx="27" formatCode="0%">
                  <c:v>0.45380000000000004</c:v>
                </c:pt>
                <c:pt idx="29" formatCode="0%">
                  <c:v>0.58879999999999999</c:v>
                </c:pt>
                <c:pt idx="30" formatCode="0%">
                  <c:v>0.46270000000000006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43-4E67-B952-B976106A82DB}"/>
            </c:ext>
          </c:extLst>
        </c:ser>
        <c:ser>
          <c:idx val="1"/>
          <c:order val="1"/>
          <c:tx>
            <c:strRef>
              <c:f>tables!$H$67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482-4763-B0B0-B689D483D6E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43-4E67-B952-B976106A82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43-4E67-B952-B976106A82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43-4E67-B952-B976106A82D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43-4E67-B952-B976106A82D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43-4E67-B952-B976106A82D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43-4E67-B952-B976106A82D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143-4E67-B952-B976106A82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tables!$I$67:$AM$67</c:f>
              <c:numCache>
                <c:formatCode>General</c:formatCode>
                <c:ptCount val="31"/>
                <c:pt idx="0" formatCode="#,#00%">
                  <c:v>0.15629999999999999</c:v>
                </c:pt>
                <c:pt idx="2" formatCode="0%">
                  <c:v>0.15890000000000001</c:v>
                </c:pt>
                <c:pt idx="3" formatCode="0%">
                  <c:v>0.14499999999999999</c:v>
                </c:pt>
                <c:pt idx="5" formatCode="0%">
                  <c:v>0.1198</c:v>
                </c:pt>
                <c:pt idx="6" formatCode="0%">
                  <c:v>0.15329999999999999</c:v>
                </c:pt>
                <c:pt idx="7" formatCode="0%">
                  <c:v>0.1663</c:v>
                </c:pt>
                <c:pt idx="8" formatCode="0%">
                  <c:v>0.1709</c:v>
                </c:pt>
                <c:pt idx="9" formatCode="0%">
                  <c:v>0.1487</c:v>
                </c:pt>
                <c:pt idx="11" formatCode="0%">
                  <c:v>0.16239999999999999</c:v>
                </c:pt>
                <c:pt idx="12" formatCode="0%">
                  <c:v>0.14660000000000001</c:v>
                </c:pt>
                <c:pt idx="13" formatCode="0%">
                  <c:v>0.14760000000000001</c:v>
                </c:pt>
                <c:pt idx="15" formatCode="0%">
                  <c:v>0.18969999999999998</c:v>
                </c:pt>
                <c:pt idx="16" formatCode="0%">
                  <c:v>0.16339999999999999</c:v>
                </c:pt>
                <c:pt idx="17" formatCode="0%">
                  <c:v>0.16039999999999999</c:v>
                </c:pt>
                <c:pt idx="18" formatCode="0%">
                  <c:v>0.10640000000000001</c:v>
                </c:pt>
                <c:pt idx="19" formatCode="0%">
                  <c:v>0.16539999999999999</c:v>
                </c:pt>
                <c:pt idx="21" formatCode="0%">
                  <c:v>0.1522</c:v>
                </c:pt>
                <c:pt idx="22" formatCode="0%">
                  <c:v>0.15960000000000002</c:v>
                </c:pt>
                <c:pt idx="23" formatCode="0%">
                  <c:v>0.15439999999999998</c:v>
                </c:pt>
                <c:pt idx="24" formatCode="0%">
                  <c:v>0.1603</c:v>
                </c:pt>
                <c:pt idx="26" formatCode="0%">
                  <c:v>0.16350000000000001</c:v>
                </c:pt>
                <c:pt idx="27" formatCode="0%">
                  <c:v>0.15090000000000001</c:v>
                </c:pt>
                <c:pt idx="29" formatCode="0%">
                  <c:v>0.16570000000000001</c:v>
                </c:pt>
                <c:pt idx="30" formatCode="0%">
                  <c:v>0.15140000000000001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143-4E67-B952-B976106A82DB}"/>
            </c:ext>
          </c:extLst>
        </c:ser>
        <c:ser>
          <c:idx val="2"/>
          <c:order val="2"/>
          <c:tx>
            <c:strRef>
              <c:f>tables!$H$68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482-4763-B0B0-B689D483D6E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43-4E67-B952-B976106A82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143-4E67-B952-B976106A82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43-4E67-B952-B976106A82D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143-4E67-B952-B976106A82D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143-4E67-B952-B976106A82D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143-4E67-B952-B976106A82D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143-4E67-B952-B976106A82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tables!$I$68:$AM$68</c:f>
              <c:numCache>
                <c:formatCode>General</c:formatCode>
                <c:ptCount val="31"/>
                <c:pt idx="0" formatCode="#,#00%">
                  <c:v>0.11289999999999999</c:v>
                </c:pt>
                <c:pt idx="2" formatCode="0%">
                  <c:v>0.115</c:v>
                </c:pt>
                <c:pt idx="3" formatCode="0%">
                  <c:v>0.1041</c:v>
                </c:pt>
                <c:pt idx="5" formatCode="0%">
                  <c:v>0.17190000000000003</c:v>
                </c:pt>
                <c:pt idx="6" formatCode="0%">
                  <c:v>0.122</c:v>
                </c:pt>
                <c:pt idx="7" formatCode="0%">
                  <c:v>0.10210000000000001</c:v>
                </c:pt>
                <c:pt idx="8" formatCode="0%">
                  <c:v>0.1008</c:v>
                </c:pt>
                <c:pt idx="9" formatCode="0%">
                  <c:v>8.72E-2</c:v>
                </c:pt>
                <c:pt idx="11" formatCode="0%">
                  <c:v>0.11779999999999999</c:v>
                </c:pt>
                <c:pt idx="12" formatCode="0%">
                  <c:v>9.0500000000000011E-2</c:v>
                </c:pt>
                <c:pt idx="13" formatCode="0%">
                  <c:v>0.1144</c:v>
                </c:pt>
                <c:pt idx="15" formatCode="0%">
                  <c:v>0.11210000000000001</c:v>
                </c:pt>
                <c:pt idx="16" formatCode="0%">
                  <c:v>0.11449999999999999</c:v>
                </c:pt>
                <c:pt idx="17" formatCode="0%">
                  <c:v>7.5499999999999998E-2</c:v>
                </c:pt>
                <c:pt idx="18" formatCode="0%">
                  <c:v>0.11699999999999999</c:v>
                </c:pt>
                <c:pt idx="19" formatCode="0%">
                  <c:v>0.10529999999999999</c:v>
                </c:pt>
                <c:pt idx="21" formatCode="0%">
                  <c:v>0.10779999999999999</c:v>
                </c:pt>
                <c:pt idx="22" formatCode="0%">
                  <c:v>0.1149</c:v>
                </c:pt>
                <c:pt idx="23" formatCode="0%">
                  <c:v>0.12130000000000001</c:v>
                </c:pt>
                <c:pt idx="24" formatCode="0%">
                  <c:v>0.10970000000000001</c:v>
                </c:pt>
                <c:pt idx="26" formatCode="0%">
                  <c:v>0.1016</c:v>
                </c:pt>
                <c:pt idx="27" formatCode="0%">
                  <c:v>0.1217</c:v>
                </c:pt>
                <c:pt idx="29" formatCode="0%">
                  <c:v>9.3800000000000008E-2</c:v>
                </c:pt>
                <c:pt idx="30" formatCode="0%">
                  <c:v>0.12300000000000001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7143-4E67-B952-B976106A82DB}"/>
            </c:ext>
          </c:extLst>
        </c:ser>
        <c:ser>
          <c:idx val="3"/>
          <c:order val="3"/>
          <c:tx>
            <c:strRef>
              <c:f>tables!$H$69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482-4763-B0B0-B689D483D6E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143-4E67-B952-B976106A82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143-4E67-B952-B976106A82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143-4E67-B952-B976106A82D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143-4E67-B952-B976106A82D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143-4E67-B952-B976106A82D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143-4E67-B952-B976106A82D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143-4E67-B952-B976106A82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tables!$I$69:$AM$69</c:f>
              <c:numCache>
                <c:formatCode>General</c:formatCode>
                <c:ptCount val="31"/>
                <c:pt idx="0" formatCode="#,#00%">
                  <c:v>0.1157</c:v>
                </c:pt>
                <c:pt idx="2" formatCode="0%">
                  <c:v>0.11410000000000001</c:v>
                </c:pt>
                <c:pt idx="3" formatCode="0%">
                  <c:v>0.12269999999999999</c:v>
                </c:pt>
                <c:pt idx="5" formatCode="0%">
                  <c:v>0.13539999999999999</c:v>
                </c:pt>
                <c:pt idx="6" formatCode="0%">
                  <c:v>0.12890000000000001</c:v>
                </c:pt>
                <c:pt idx="7" formatCode="0%">
                  <c:v>0.1069</c:v>
                </c:pt>
                <c:pt idx="8" formatCode="0%">
                  <c:v>0.10920000000000001</c:v>
                </c:pt>
                <c:pt idx="9" formatCode="0%">
                  <c:v>0.10769999999999999</c:v>
                </c:pt>
                <c:pt idx="11" formatCode="0%">
                  <c:v>0.12529999999999999</c:v>
                </c:pt>
                <c:pt idx="12" formatCode="0%">
                  <c:v>9.9100000000000008E-2</c:v>
                </c:pt>
                <c:pt idx="13" formatCode="0%">
                  <c:v>9.2300000000000007E-2</c:v>
                </c:pt>
                <c:pt idx="15" formatCode="0%">
                  <c:v>8.6199999999999999E-2</c:v>
                </c:pt>
                <c:pt idx="16" formatCode="0%">
                  <c:v>0.1326</c:v>
                </c:pt>
                <c:pt idx="17" formatCode="0%">
                  <c:v>9.4299999999999995E-2</c:v>
                </c:pt>
                <c:pt idx="18" formatCode="0%">
                  <c:v>0.12770000000000001</c:v>
                </c:pt>
                <c:pt idx="19" formatCode="0%">
                  <c:v>0.1128</c:v>
                </c:pt>
                <c:pt idx="21" formatCode="0%">
                  <c:v>9.7299999999999998E-2</c:v>
                </c:pt>
                <c:pt idx="22" formatCode="0%">
                  <c:v>0.12130000000000001</c:v>
                </c:pt>
                <c:pt idx="23" formatCode="0%">
                  <c:v>0.15439999999999998</c:v>
                </c:pt>
                <c:pt idx="24" formatCode="0%">
                  <c:v>9.6999999999999989E-2</c:v>
                </c:pt>
                <c:pt idx="26" formatCode="0%">
                  <c:v>8.1000000000000003E-2</c:v>
                </c:pt>
                <c:pt idx="27" formatCode="0%">
                  <c:v>0.14230000000000001</c:v>
                </c:pt>
                <c:pt idx="29" formatCode="0%">
                  <c:v>7.3899999999999993E-2</c:v>
                </c:pt>
                <c:pt idx="30" formatCode="0%">
                  <c:v>0.13769999999999999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7143-4E67-B952-B976106A82DB}"/>
            </c:ext>
          </c:extLst>
        </c:ser>
        <c:ser>
          <c:idx val="4"/>
          <c:order val="4"/>
          <c:tx>
            <c:strRef>
              <c:f>tables!$H$70</c:f>
              <c:strCache>
                <c:ptCount val="1"/>
                <c:pt idx="0">
                  <c:v>Totalmente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8.356545961002786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82-4763-B0B0-B689D483D6E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143-4E67-B952-B976106A82D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143-4E67-B952-B976106A82D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143-4E67-B952-B976106A82D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7143-4E67-B952-B976106A82D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7143-4E67-B952-B976106A82D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7143-4E67-B952-B976106A82D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7143-4E67-B952-B976106A82D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tables!$I$70:$AM$70</c:f>
              <c:numCache>
                <c:formatCode>General</c:formatCode>
                <c:ptCount val="31"/>
                <c:pt idx="0" formatCode="#,#00%">
                  <c:v>0.10880000000000001</c:v>
                </c:pt>
                <c:pt idx="2" formatCode="0%">
                  <c:v>9.9700000000000011E-2</c:v>
                </c:pt>
                <c:pt idx="3" formatCode="0%">
                  <c:v>0.1487</c:v>
                </c:pt>
                <c:pt idx="5" formatCode="0%">
                  <c:v>0.1198</c:v>
                </c:pt>
                <c:pt idx="6" formatCode="0%">
                  <c:v>0.122</c:v>
                </c:pt>
                <c:pt idx="7" formatCode="0%">
                  <c:v>0.1188</c:v>
                </c:pt>
                <c:pt idx="8" formatCode="0%">
                  <c:v>8.9600000000000013E-2</c:v>
                </c:pt>
                <c:pt idx="9" formatCode="0%">
                  <c:v>9.2300000000000007E-2</c:v>
                </c:pt>
                <c:pt idx="11" formatCode="0%">
                  <c:v>0.1231</c:v>
                </c:pt>
                <c:pt idx="12" formatCode="0%">
                  <c:v>0.10339999999999999</c:v>
                </c:pt>
                <c:pt idx="13" formatCode="0%">
                  <c:v>6.6400000000000001E-2</c:v>
                </c:pt>
                <c:pt idx="15" formatCode="0%">
                  <c:v>9.4800000000000009E-2</c:v>
                </c:pt>
                <c:pt idx="16" formatCode="0%">
                  <c:v>0.12740000000000001</c:v>
                </c:pt>
                <c:pt idx="17" formatCode="0%">
                  <c:v>0.1038</c:v>
                </c:pt>
                <c:pt idx="18" formatCode="0%">
                  <c:v>9.5700000000000007E-2</c:v>
                </c:pt>
                <c:pt idx="19" formatCode="0%">
                  <c:v>6.7699999999999996E-2</c:v>
                </c:pt>
                <c:pt idx="21" formatCode="0%">
                  <c:v>0.12050000000000001</c:v>
                </c:pt>
                <c:pt idx="22" formatCode="0%">
                  <c:v>0.12130000000000001</c:v>
                </c:pt>
                <c:pt idx="23" formatCode="0%">
                  <c:v>8.09E-2</c:v>
                </c:pt>
                <c:pt idx="24" formatCode="0%">
                  <c:v>9.2799999999999994E-2</c:v>
                </c:pt>
                <c:pt idx="26" formatCode="0%">
                  <c:v>7.9399999999999998E-2</c:v>
                </c:pt>
                <c:pt idx="27" formatCode="0%">
                  <c:v>0.13140000000000002</c:v>
                </c:pt>
                <c:pt idx="29" formatCode="0%">
                  <c:v>7.7800000000000008E-2</c:v>
                </c:pt>
                <c:pt idx="30" formatCode="0%">
                  <c:v>0.12509999999999999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7143-4E67-B952-B976106A82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29140136"/>
        <c:axId val="329137784"/>
      </c:barChart>
      <c:catAx>
        <c:axId val="329140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29137784"/>
        <c:crosses val="autoZero"/>
        <c:auto val="1"/>
        <c:lblAlgn val="ctr"/>
        <c:lblOffset val="100"/>
        <c:noMultiLvlLbl val="0"/>
      </c:catAx>
      <c:valAx>
        <c:axId val="32913778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914013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Telelavoro per tutti i lavoratori per cui è praticabile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tables!$D$72</c:f>
              <c:strCache>
                <c:ptCount val="1"/>
                <c:pt idx="0">
                  <c:v>Telelavoro per tutti i lavoratori per cui è praticabile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10A5-4CC6-ABA4-DA767D2C4321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10A5-4CC6-ABA4-DA767D2C4321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00000">
                    <a:srgbClr val="00B050"/>
                  </a:gs>
                  <a:gs pos="0">
                    <a:srgbClr val="0066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10A5-4CC6-ABA4-DA767D2C4321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10A5-4CC6-ABA4-DA767D2C4321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10A5-4CC6-ABA4-DA767D2C4321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10A5-4CC6-ABA4-DA767D2C4321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10A5-4CC6-ABA4-DA767D2C4321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10A5-4CC6-ABA4-DA767D2C4321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10A5-4CC6-ABA4-DA767D2C4321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10A5-4CC6-ABA4-DA767D2C4321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10A5-4CC6-ABA4-DA767D2C432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tables!$F$72:$F$74</c:f>
              <c:strCache>
                <c:ptCount val="3"/>
                <c:pt idx="0">
                  <c:v>Poco/per niente</c:v>
                </c:pt>
                <c:pt idx="1">
                  <c:v>Abbastanza</c:v>
                </c:pt>
                <c:pt idx="2">
                  <c:v>Totalmente/molto</c:v>
                </c:pt>
              </c:strCache>
            </c:strRef>
          </c:cat>
          <c:val>
            <c:numRef>
              <c:f>tables!$G$72:$G$74</c:f>
              <c:numCache>
                <c:formatCode>#,#00%</c:formatCode>
                <c:ptCount val="3"/>
                <c:pt idx="0">
                  <c:v>0.29680000000000001</c:v>
                </c:pt>
                <c:pt idx="1">
                  <c:v>0.16250000000000001</c:v>
                </c:pt>
                <c:pt idx="2">
                  <c:v>0.54059999999999997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0A5-4CC6-ABA4-DA767D2C43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Telelavoro per tutti i lavoratori per cui è praticabile</a:t>
            </a:r>
          </a:p>
        </c:rich>
      </c:tx>
      <c:layout>
        <c:manualLayout>
          <c:xMode val="edge"/>
          <c:yMode val="edge"/>
          <c:x val="0.27368608563401325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tables!$H$72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B7C-4E81-8A11-A10791A7D5E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5C-4888-B25D-D06BFDC644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5C-4888-B25D-D06BFDC6441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5C-4888-B25D-D06BFDC6441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5C-4888-B25D-D06BFDC6441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5C-4888-B25D-D06BFDC6441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5C-4888-B25D-D06BFDC6441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5C-4888-B25D-D06BFDC6441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tables!$I$72:$AM$72</c:f>
              <c:numCache>
                <c:formatCode>General</c:formatCode>
                <c:ptCount val="31"/>
                <c:pt idx="0" formatCode="#,#00%">
                  <c:v>0.29680000000000001</c:v>
                </c:pt>
                <c:pt idx="2" formatCode="0%">
                  <c:v>0.29499999999999998</c:v>
                </c:pt>
                <c:pt idx="3" formatCode="0%">
                  <c:v>0.30480000000000002</c:v>
                </c:pt>
                <c:pt idx="5" formatCode="0%">
                  <c:v>0.24480000000000002</c:v>
                </c:pt>
                <c:pt idx="6" formatCode="0%">
                  <c:v>0.2404</c:v>
                </c:pt>
                <c:pt idx="7" formatCode="0%">
                  <c:v>0.29930000000000001</c:v>
                </c:pt>
                <c:pt idx="8" formatCode="0%">
                  <c:v>0.31370000000000003</c:v>
                </c:pt>
                <c:pt idx="9" formatCode="0%">
                  <c:v>0.39490000000000003</c:v>
                </c:pt>
                <c:pt idx="11" formatCode="0%">
                  <c:v>0.24629999999999999</c:v>
                </c:pt>
                <c:pt idx="12" formatCode="0%">
                  <c:v>0.35780000000000001</c:v>
                </c:pt>
                <c:pt idx="13" formatCode="0%">
                  <c:v>0.42799999999999999</c:v>
                </c:pt>
                <c:pt idx="15" formatCode="0%">
                  <c:v>0.31900000000000001</c:v>
                </c:pt>
                <c:pt idx="16" formatCode="0%">
                  <c:v>0.22010000000000002</c:v>
                </c:pt>
                <c:pt idx="17" formatCode="0%">
                  <c:v>0.38679999999999998</c:v>
                </c:pt>
                <c:pt idx="18" formatCode="0%">
                  <c:v>0.2979</c:v>
                </c:pt>
                <c:pt idx="19" formatCode="0%">
                  <c:v>0.36090000000000005</c:v>
                </c:pt>
                <c:pt idx="21" formatCode="0%">
                  <c:v>0.35729999999999995</c:v>
                </c:pt>
                <c:pt idx="22" formatCode="0%">
                  <c:v>0.31280000000000002</c:v>
                </c:pt>
                <c:pt idx="23" formatCode="0%">
                  <c:v>0.23530000000000001</c:v>
                </c:pt>
                <c:pt idx="24" formatCode="0%">
                  <c:v>0.2152</c:v>
                </c:pt>
                <c:pt idx="26" formatCode="0%">
                  <c:v>0.47299999999999998</c:v>
                </c:pt>
                <c:pt idx="27" formatCode="0%">
                  <c:v>0.1618</c:v>
                </c:pt>
                <c:pt idx="29" formatCode="0%">
                  <c:v>0.51100000000000001</c:v>
                </c:pt>
                <c:pt idx="30" formatCode="0%">
                  <c:v>0.184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5C-4888-B25D-D06BFDC6441E}"/>
            </c:ext>
          </c:extLst>
        </c:ser>
        <c:ser>
          <c:idx val="1"/>
          <c:order val="1"/>
          <c:tx>
            <c:strRef>
              <c:f>tables!$H$73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B7C-4E81-8A11-A10791A7D5E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5C-4888-B25D-D06BFDC644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5C-4888-B25D-D06BFDC6441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5C-4888-B25D-D06BFDC6441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5C-4888-B25D-D06BFDC6441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5C-4888-B25D-D06BFDC6441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5C-4888-B25D-D06BFDC6441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25C-4888-B25D-D06BFDC6441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tables!$I$73:$AM$73</c:f>
              <c:numCache>
                <c:formatCode>General</c:formatCode>
                <c:ptCount val="31"/>
                <c:pt idx="0" formatCode="#,#00%">
                  <c:v>0.16250000000000001</c:v>
                </c:pt>
                <c:pt idx="2" formatCode="0%">
                  <c:v>0.17079999999999998</c:v>
                </c:pt>
                <c:pt idx="3" formatCode="0%">
                  <c:v>0.12640000000000001</c:v>
                </c:pt>
                <c:pt idx="5" formatCode="0%">
                  <c:v>0.151</c:v>
                </c:pt>
                <c:pt idx="6" formatCode="0%">
                  <c:v>0.16719999999999999</c:v>
                </c:pt>
                <c:pt idx="7" formatCode="0%">
                  <c:v>0.16149999999999998</c:v>
                </c:pt>
                <c:pt idx="8" formatCode="0%">
                  <c:v>0.1653</c:v>
                </c:pt>
                <c:pt idx="9" formatCode="0%">
                  <c:v>0.1641</c:v>
                </c:pt>
                <c:pt idx="11" formatCode="0%">
                  <c:v>0.14330000000000001</c:v>
                </c:pt>
                <c:pt idx="12" formatCode="0%">
                  <c:v>0.2198</c:v>
                </c:pt>
                <c:pt idx="13" formatCode="0%">
                  <c:v>0.1734</c:v>
                </c:pt>
                <c:pt idx="15" formatCode="0%">
                  <c:v>0.18100000000000002</c:v>
                </c:pt>
                <c:pt idx="16" formatCode="0%">
                  <c:v>0.13900000000000001</c:v>
                </c:pt>
                <c:pt idx="17" formatCode="0%">
                  <c:v>0.217</c:v>
                </c:pt>
                <c:pt idx="18" formatCode="0%">
                  <c:v>0.2447</c:v>
                </c:pt>
                <c:pt idx="19" formatCode="0%">
                  <c:v>0.16539999999999999</c:v>
                </c:pt>
                <c:pt idx="21" formatCode="0%">
                  <c:v>0.15010000000000001</c:v>
                </c:pt>
                <c:pt idx="22" formatCode="0%">
                  <c:v>0.1681</c:v>
                </c:pt>
                <c:pt idx="23" formatCode="0%">
                  <c:v>0.17649999999999999</c:v>
                </c:pt>
                <c:pt idx="24" formatCode="0%">
                  <c:v>0.1603</c:v>
                </c:pt>
                <c:pt idx="26" formatCode="0%">
                  <c:v>0.17620000000000002</c:v>
                </c:pt>
                <c:pt idx="27" formatCode="0%">
                  <c:v>0.15210000000000001</c:v>
                </c:pt>
                <c:pt idx="29" formatCode="0%">
                  <c:v>0.17370000000000002</c:v>
                </c:pt>
                <c:pt idx="30" formatCode="0%">
                  <c:v>0.15670000000000001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625C-4888-B25D-D06BFDC6441E}"/>
            </c:ext>
          </c:extLst>
        </c:ser>
        <c:ser>
          <c:idx val="2"/>
          <c:order val="2"/>
          <c:tx>
            <c:strRef>
              <c:f>tables!$H$74</c:f>
              <c:strCache>
                <c:ptCount val="1"/>
                <c:pt idx="0">
                  <c:v>Totalmente/molto</c:v>
                </c:pt>
              </c:strCache>
            </c:strRef>
          </c:tx>
          <c:spPr>
            <a:gradFill flip="none" rotWithShape="1">
              <a:gsLst>
                <a:gs pos="100000">
                  <a:srgbClr val="00B050"/>
                </a:gs>
                <a:gs pos="0">
                  <a:srgbClr val="0066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8.356545961002786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B7C-4E81-8A11-A10791A7D5E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25C-4888-B25D-D06BFDC644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25C-4888-B25D-D06BFDC6441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25C-4888-B25D-D06BFDC6441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25C-4888-B25D-D06BFDC6441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25C-4888-B25D-D06BFDC6441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25C-4888-B25D-D06BFDC6441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25C-4888-B25D-D06BFDC6441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tables!$I$74:$AM$74</c:f>
              <c:numCache>
                <c:formatCode>General</c:formatCode>
                <c:ptCount val="31"/>
                <c:pt idx="0" formatCode="#,#00%">
                  <c:v>0.54059999999999997</c:v>
                </c:pt>
                <c:pt idx="2" formatCode="0%">
                  <c:v>0.53420000000000001</c:v>
                </c:pt>
                <c:pt idx="3" formatCode="0%">
                  <c:v>0.56879999999999997</c:v>
                </c:pt>
                <c:pt idx="5" formatCode="0%">
                  <c:v>0.60420000000000007</c:v>
                </c:pt>
                <c:pt idx="6" formatCode="0%">
                  <c:v>0.59229999999999994</c:v>
                </c:pt>
                <c:pt idx="7" formatCode="0%">
                  <c:v>0.53920000000000001</c:v>
                </c:pt>
                <c:pt idx="8" formatCode="0%">
                  <c:v>0.52100000000000002</c:v>
                </c:pt>
                <c:pt idx="9" formatCode="0%">
                  <c:v>0.441</c:v>
                </c:pt>
                <c:pt idx="11" formatCode="0%">
                  <c:v>0.61039999999999994</c:v>
                </c:pt>
                <c:pt idx="12" formatCode="0%">
                  <c:v>0.4224</c:v>
                </c:pt>
                <c:pt idx="13" formatCode="0%">
                  <c:v>0.39850000000000002</c:v>
                </c:pt>
                <c:pt idx="15" formatCode="0%">
                  <c:v>0.5</c:v>
                </c:pt>
                <c:pt idx="16" formatCode="0%">
                  <c:v>0.64090000000000003</c:v>
                </c:pt>
                <c:pt idx="17" formatCode="0%">
                  <c:v>0.3962</c:v>
                </c:pt>
                <c:pt idx="18" formatCode="0%">
                  <c:v>0.45740000000000003</c:v>
                </c:pt>
                <c:pt idx="19" formatCode="0%">
                  <c:v>0.47369999999999995</c:v>
                </c:pt>
                <c:pt idx="21" formatCode="0%">
                  <c:v>0.49259999999999998</c:v>
                </c:pt>
                <c:pt idx="22" formatCode="0%">
                  <c:v>0.51910000000000001</c:v>
                </c:pt>
                <c:pt idx="23" formatCode="0%">
                  <c:v>0.58820000000000006</c:v>
                </c:pt>
                <c:pt idx="24" formatCode="0%">
                  <c:v>0.62450000000000006</c:v>
                </c:pt>
                <c:pt idx="26" formatCode="0%">
                  <c:v>0.3508</c:v>
                </c:pt>
                <c:pt idx="27" formatCode="0%">
                  <c:v>0.68610000000000004</c:v>
                </c:pt>
                <c:pt idx="29" formatCode="0%">
                  <c:v>0.31540000000000001</c:v>
                </c:pt>
                <c:pt idx="30" formatCode="0%">
                  <c:v>0.65930000000000011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625C-4888-B25D-D06BFDC644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29139352"/>
        <c:axId val="329140528"/>
      </c:barChart>
      <c:catAx>
        <c:axId val="329139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29140528"/>
        <c:crosses val="autoZero"/>
        <c:auto val="1"/>
        <c:lblAlgn val="ctr"/>
        <c:lblOffset val="100"/>
        <c:noMultiLvlLbl val="0"/>
      </c:catAx>
      <c:valAx>
        <c:axId val="32914052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913935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'Dom5'!$B$1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'Dom5'!$A$2:$A$5</c:f>
              <c:strCache>
                <c:ptCount val="4"/>
                <c:pt idx="0">
                  <c:v>la crisi da epidemia Coronavirus abbia dimostrato che una maggiore flessibilità normativa potrebbe incentivare il lavoro a distanza</c:v>
                </c:pt>
                <c:pt idx="1">
                  <c:v>una maggiore flessibilità lavorativa potrebbe sicuramente, ancor più in periodi normali, portare vantaggi per i lavoratori</c:v>
                </c:pt>
                <c:pt idx="2">
                  <c:v>l’obiettivo debba essere quello di un vero smart working che richiede un forte cambiamento organizzativo che non è sempre possibile attuare nell’emergenza</c:v>
                </c:pt>
                <c:pt idx="3">
                  <c:v>una maggiore flessibilità lavorativa potrebbe sicuramente, ancor più in periodi normali, portare vantaggi per la produttività aziendale</c:v>
                </c:pt>
              </c:strCache>
            </c:strRef>
          </c:cat>
          <c:val>
            <c:numRef>
              <c:f>'Dom5'!$B$2:$B$5</c:f>
              <c:numCache>
                <c:formatCode>#,#00%</c:formatCode>
                <c:ptCount val="4"/>
                <c:pt idx="0">
                  <c:v>0.41391185760497995</c:v>
                </c:pt>
                <c:pt idx="1">
                  <c:v>0.382231407165527</c:v>
                </c:pt>
                <c:pt idx="2">
                  <c:v>0.36983470916747996</c:v>
                </c:pt>
                <c:pt idx="3">
                  <c:v>0.23622589111328099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5-41AE-8FC7-AF5166D979A3}"/>
            </c:ext>
          </c:extLst>
        </c:ser>
        <c:ser>
          <c:idx val="1"/>
          <c:order val="1"/>
          <c:tx>
            <c:strRef>
              <c:f>'Dom5'!$C$1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93D0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'Dom5'!$A$2:$A$5</c:f>
              <c:strCache>
                <c:ptCount val="4"/>
                <c:pt idx="0">
                  <c:v>la crisi da epidemia Coronavirus abbia dimostrato che una maggiore flessibilità normativa potrebbe incentivare il lavoro a distanza</c:v>
                </c:pt>
                <c:pt idx="1">
                  <c:v>una maggiore flessibilità lavorativa potrebbe sicuramente, ancor più in periodi normali, portare vantaggi per i lavoratori</c:v>
                </c:pt>
                <c:pt idx="2">
                  <c:v>l’obiettivo debba essere quello di un vero smart working che richiede un forte cambiamento organizzativo che non è sempre possibile attuare nell’emergenza</c:v>
                </c:pt>
                <c:pt idx="3">
                  <c:v>una maggiore flessibilità lavorativa potrebbe sicuramente, ancor più in periodi normali, portare vantaggi per la produttività aziendale</c:v>
                </c:pt>
              </c:strCache>
            </c:strRef>
          </c:cat>
          <c:val>
            <c:numRef>
              <c:f>'Dom5'!$C$2:$C$5</c:f>
              <c:numCache>
                <c:formatCode>#,#00%</c:formatCode>
                <c:ptCount val="4"/>
                <c:pt idx="0">
                  <c:v>0.43870521545410202</c:v>
                </c:pt>
                <c:pt idx="1">
                  <c:v>0.49173553466796904</c:v>
                </c:pt>
                <c:pt idx="2">
                  <c:v>0.42286502838134798</c:v>
                </c:pt>
                <c:pt idx="3">
                  <c:v>0.44834709167480497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75-41AE-8FC7-AF5166D979A3}"/>
            </c:ext>
          </c:extLst>
        </c:ser>
        <c:ser>
          <c:idx val="2"/>
          <c:order val="2"/>
          <c:tx>
            <c:strRef>
              <c:f>'Dom5'!$D$1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0031803856387847E-16"/>
                  <c:y val="-2.100823794084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75-41AE-8FC7-AF5166D979A3}"/>
                </c:ext>
              </c:extLst>
            </c:dLbl>
            <c:dLbl>
              <c:idx val="1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75-41AE-8FC7-AF5166D979A3}"/>
                </c:ext>
              </c:extLst>
            </c:dLbl>
            <c:dLbl>
              <c:idx val="2"/>
              <c:layout>
                <c:manualLayout>
                  <c:x val="-1.0031803856387847E-16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75-41AE-8FC7-AF5166D979A3}"/>
                </c:ext>
              </c:extLst>
            </c:dLbl>
            <c:dLbl>
              <c:idx val="3"/>
              <c:layout>
                <c:manualLayout>
                  <c:x val="0"/>
                  <c:y val="-2.100823794084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75-41AE-8FC7-AF5166D979A3}"/>
                </c:ext>
              </c:extLst>
            </c:dLbl>
            <c:numFmt formatCode="0.0%" sourceLinked="0"/>
            <c:spPr>
              <a:solidFill>
                <a:srgbClr val="FFC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'Dom5'!$A$2:$A$5</c:f>
              <c:strCache>
                <c:ptCount val="4"/>
                <c:pt idx="0">
                  <c:v>la crisi da epidemia Coronavirus abbia dimostrato che una maggiore flessibilità normativa potrebbe incentivare il lavoro a distanza</c:v>
                </c:pt>
                <c:pt idx="1">
                  <c:v>una maggiore flessibilità lavorativa potrebbe sicuramente, ancor più in periodi normali, portare vantaggi per i lavoratori</c:v>
                </c:pt>
                <c:pt idx="2">
                  <c:v>l’obiettivo debba essere quello di un vero smart working che richiede un forte cambiamento organizzativo che non è sempre possibile attuare nell’emergenza</c:v>
                </c:pt>
                <c:pt idx="3">
                  <c:v>una maggiore flessibilità lavorativa potrebbe sicuramente, ancor più in periodi normali, portare vantaggi per la produttività aziendale</c:v>
                </c:pt>
              </c:strCache>
            </c:strRef>
          </c:cat>
          <c:val>
            <c:numRef>
              <c:f>'Dom5'!$D$2:$D$5</c:f>
              <c:numCache>
                <c:formatCode>#,#00%</c:formatCode>
                <c:ptCount val="4"/>
                <c:pt idx="0">
                  <c:v>0.111570243835449</c:v>
                </c:pt>
                <c:pt idx="1">
                  <c:v>0.105371904373169</c:v>
                </c:pt>
                <c:pt idx="2">
                  <c:v>0.16115701675415001</c:v>
                </c:pt>
                <c:pt idx="3">
                  <c:v>0.26515151977539103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75-41AE-8FC7-AF5166D979A3}"/>
            </c:ext>
          </c:extLst>
        </c:ser>
        <c:ser>
          <c:idx val="3"/>
          <c:order val="3"/>
          <c:tx>
            <c:strRef>
              <c:f>'Dom5'!$E$1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75-41AE-8FC7-AF5166D979A3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75-41AE-8FC7-AF5166D979A3}"/>
                </c:ext>
              </c:extLst>
            </c:dLbl>
            <c:dLbl>
              <c:idx val="2"/>
              <c:layout>
                <c:manualLayout>
                  <c:x val="-2.0063607712775693E-16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75-41AE-8FC7-AF5166D979A3}"/>
                </c:ext>
              </c:extLst>
            </c:dLbl>
            <c:dLbl>
              <c:idx val="3"/>
              <c:layout>
                <c:manualLayout>
                  <c:x val="0"/>
                  <c:y val="2.100856878184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675-41AE-8FC7-AF5166D979A3}"/>
                </c:ext>
              </c:extLst>
            </c:dLbl>
            <c:numFmt formatCode="0.0%" sourceLinked="0"/>
            <c:spPr>
              <a:solidFill>
                <a:srgbClr val="FF0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'Dom5'!$A$2:$A$5</c:f>
              <c:strCache>
                <c:ptCount val="4"/>
                <c:pt idx="0">
                  <c:v>la crisi da epidemia Coronavirus abbia dimostrato che una maggiore flessibilità normativa potrebbe incentivare il lavoro a distanza</c:v>
                </c:pt>
                <c:pt idx="1">
                  <c:v>una maggiore flessibilità lavorativa potrebbe sicuramente, ancor più in periodi normali, portare vantaggi per i lavoratori</c:v>
                </c:pt>
                <c:pt idx="2">
                  <c:v>l’obiettivo debba essere quello di un vero smart working che richiede un forte cambiamento organizzativo che non è sempre possibile attuare nell’emergenza</c:v>
                </c:pt>
                <c:pt idx="3">
                  <c:v>una maggiore flessibilità lavorativa potrebbe sicuramente, ancor più in periodi normali, portare vantaggi per la produttività aziendale</c:v>
                </c:pt>
              </c:strCache>
            </c:strRef>
          </c:cat>
          <c:val>
            <c:numRef>
              <c:f>'Dom5'!$E$2:$E$5</c:f>
              <c:numCache>
                <c:formatCode>#,#00%</c:formatCode>
                <c:ptCount val="4"/>
                <c:pt idx="0">
                  <c:v>3.5812671184539797E-2</c:v>
                </c:pt>
                <c:pt idx="1">
                  <c:v>2.06611561775208E-2</c:v>
                </c:pt>
                <c:pt idx="2">
                  <c:v>4.6143250465393103E-2</c:v>
                </c:pt>
                <c:pt idx="3">
                  <c:v>5.0275483131408699E-2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675-41AE-8FC7-AF5166D97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1738280"/>
        <c:axId val="331728872"/>
      </c:barChart>
      <c:catAx>
        <c:axId val="3317382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it-IT"/>
          </a:p>
        </c:txPr>
        <c:crossAx val="331728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1728872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31738280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Ferie 'forzate' o concordate, riduzione dell'orario di lavoro, …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tables!$D$76</c:f>
              <c:strCache>
                <c:ptCount val="1"/>
                <c:pt idx="0">
                  <c:v>Ferie 'forzate' o concordate, riduzione dell'orario di lavoro, …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CB7E-472B-AC92-359A3F9A4A46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CB7E-472B-AC92-359A3F9A4A46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00000">
                    <a:srgbClr val="00B050"/>
                  </a:gs>
                  <a:gs pos="0">
                    <a:srgbClr val="0066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CB7E-472B-AC92-359A3F9A4A46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CB7E-472B-AC92-359A3F9A4A46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CB7E-472B-AC92-359A3F9A4A46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CB7E-472B-AC92-359A3F9A4A46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CB7E-472B-AC92-359A3F9A4A46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CB7E-472B-AC92-359A3F9A4A46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CB7E-472B-AC92-359A3F9A4A46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CB7E-472B-AC92-359A3F9A4A46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CB7E-472B-AC92-359A3F9A4A46}"/>
              </c:ext>
            </c:extLst>
          </c:dPt>
          <c:dLbls>
            <c:dLbl>
              <c:idx val="2"/>
              <c:layout>
                <c:manualLayout>
                  <c:x val="0.10027855153203337"/>
                  <c:y val="-3.058103975535196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7E-472B-AC92-359A3F9A4A4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tables!$F$76:$F$78</c:f>
              <c:strCache>
                <c:ptCount val="3"/>
                <c:pt idx="0">
                  <c:v>Poco/per niente</c:v>
                </c:pt>
                <c:pt idx="1">
                  <c:v>Abbastanza</c:v>
                </c:pt>
                <c:pt idx="2">
                  <c:v>Totalmente/molto</c:v>
                </c:pt>
              </c:strCache>
            </c:strRef>
          </c:cat>
          <c:val>
            <c:numRef>
              <c:f>tables!$G$76:$G$78</c:f>
              <c:numCache>
                <c:formatCode>#,#00%</c:formatCode>
                <c:ptCount val="3"/>
                <c:pt idx="0">
                  <c:v>0.8044</c:v>
                </c:pt>
                <c:pt idx="1">
                  <c:v>0.115</c:v>
                </c:pt>
                <c:pt idx="2">
                  <c:v>8.0600000000000005E-2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B7E-472B-AC92-359A3F9A4A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Ferie 'forzate' o concordate, riduzione dell'orario di lavoro, …</a:t>
            </a:r>
          </a:p>
        </c:rich>
      </c:tx>
      <c:layout>
        <c:manualLayout>
          <c:xMode val="edge"/>
          <c:yMode val="edge"/>
          <c:x val="0.23329497265306293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tables!$H$76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2BA-4C0A-A3ED-6763EB8949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04-460F-9E76-E3B061352EF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04-460F-9E76-E3B061352EF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04-460F-9E76-E3B061352EF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04-460F-9E76-E3B061352EF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04-460F-9E76-E3B061352EF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04-460F-9E76-E3B061352EF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04-460F-9E76-E3B061352EF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tables!$I$76:$AM$76</c:f>
              <c:numCache>
                <c:formatCode>General</c:formatCode>
                <c:ptCount val="31"/>
                <c:pt idx="0" formatCode="#,#00%">
                  <c:v>0.8044</c:v>
                </c:pt>
                <c:pt idx="2" formatCode="0%">
                  <c:v>0.81230000000000002</c:v>
                </c:pt>
                <c:pt idx="3" formatCode="0%">
                  <c:v>0.76950000000000007</c:v>
                </c:pt>
                <c:pt idx="5" formatCode="0%">
                  <c:v>0.78650000000000009</c:v>
                </c:pt>
                <c:pt idx="6" formatCode="0%">
                  <c:v>0.81879999999999997</c:v>
                </c:pt>
                <c:pt idx="7" formatCode="0%">
                  <c:v>0.81469999999999998</c:v>
                </c:pt>
                <c:pt idx="8" formatCode="0%">
                  <c:v>0.80669999999999997</c:v>
                </c:pt>
                <c:pt idx="9" formatCode="0%">
                  <c:v>0.77439999999999998</c:v>
                </c:pt>
                <c:pt idx="11" formatCode="0%">
                  <c:v>0.82700000000000007</c:v>
                </c:pt>
                <c:pt idx="12" formatCode="0%">
                  <c:v>0.78449999999999998</c:v>
                </c:pt>
                <c:pt idx="13" formatCode="0%">
                  <c:v>0.74540000000000006</c:v>
                </c:pt>
                <c:pt idx="15" formatCode="0%">
                  <c:v>0.81030000000000002</c:v>
                </c:pt>
                <c:pt idx="16" formatCode="0%">
                  <c:v>0.82499999999999996</c:v>
                </c:pt>
                <c:pt idx="17" formatCode="0%">
                  <c:v>0.80189999999999995</c:v>
                </c:pt>
                <c:pt idx="18" formatCode="0%">
                  <c:v>0.75529999999999997</c:v>
                </c:pt>
                <c:pt idx="19" formatCode="0%">
                  <c:v>0.81200000000000006</c:v>
                </c:pt>
                <c:pt idx="21" formatCode="0%">
                  <c:v>0.84360000000000002</c:v>
                </c:pt>
                <c:pt idx="22" formatCode="0%">
                  <c:v>0.81909999999999994</c:v>
                </c:pt>
                <c:pt idx="23" formatCode="0%">
                  <c:v>0.7720999999999999</c:v>
                </c:pt>
                <c:pt idx="24" formatCode="0%">
                  <c:v>0.73419999999999996</c:v>
                </c:pt>
                <c:pt idx="26" formatCode="0%">
                  <c:v>0.75709999999999988</c:v>
                </c:pt>
                <c:pt idx="27" formatCode="0%">
                  <c:v>0.84060000000000001</c:v>
                </c:pt>
                <c:pt idx="29" formatCode="0%">
                  <c:v>0.74250000000000005</c:v>
                </c:pt>
                <c:pt idx="30" formatCode="0%">
                  <c:v>0.83700000000000008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04-460F-9E76-E3B061352EFB}"/>
            </c:ext>
          </c:extLst>
        </c:ser>
        <c:ser>
          <c:idx val="1"/>
          <c:order val="1"/>
          <c:tx>
            <c:strRef>
              <c:f>tables!$H$77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2BA-4C0A-A3ED-6763EB8949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04-460F-9E76-E3B061352EF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04-460F-9E76-E3B061352EF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04-460F-9E76-E3B061352EF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04-460F-9E76-E3B061352EF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04-460F-9E76-E3B061352EF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04-460F-9E76-E3B061352EF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04-460F-9E76-E3B061352EF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tables!$I$77:$AM$77</c:f>
              <c:numCache>
                <c:formatCode>General</c:formatCode>
                <c:ptCount val="31"/>
                <c:pt idx="0" formatCode="#,#00%">
                  <c:v>0.115</c:v>
                </c:pt>
                <c:pt idx="2" formatCode="0%">
                  <c:v>0.109</c:v>
                </c:pt>
                <c:pt idx="3" formatCode="0%">
                  <c:v>0.14130000000000001</c:v>
                </c:pt>
                <c:pt idx="5" formatCode="0%">
                  <c:v>0.1198</c:v>
                </c:pt>
                <c:pt idx="6" formatCode="0%">
                  <c:v>0.10800000000000001</c:v>
                </c:pt>
                <c:pt idx="7" formatCode="0%">
                  <c:v>9.98E-2</c:v>
                </c:pt>
                <c:pt idx="8" formatCode="0%">
                  <c:v>0.1148</c:v>
                </c:pt>
                <c:pt idx="9" formatCode="0%">
                  <c:v>0.15380000000000002</c:v>
                </c:pt>
                <c:pt idx="11" formatCode="0%">
                  <c:v>0.10400000000000001</c:v>
                </c:pt>
                <c:pt idx="12" formatCode="0%">
                  <c:v>0.13789999999999999</c:v>
                </c:pt>
                <c:pt idx="13" formatCode="0%">
                  <c:v>0.1328</c:v>
                </c:pt>
                <c:pt idx="15" formatCode="0%">
                  <c:v>0.10339999999999999</c:v>
                </c:pt>
                <c:pt idx="16" formatCode="0%">
                  <c:v>0.1081</c:v>
                </c:pt>
                <c:pt idx="17" formatCode="0%">
                  <c:v>0.1226</c:v>
                </c:pt>
                <c:pt idx="18" formatCode="0%">
                  <c:v>0.13830000000000001</c:v>
                </c:pt>
                <c:pt idx="19" formatCode="0%">
                  <c:v>9.7699999999999995E-2</c:v>
                </c:pt>
                <c:pt idx="21" formatCode="0%">
                  <c:v>9.5100000000000004E-2</c:v>
                </c:pt>
                <c:pt idx="22" formatCode="0%">
                  <c:v>0.1149</c:v>
                </c:pt>
                <c:pt idx="23" formatCode="0%">
                  <c:v>0.114</c:v>
                </c:pt>
                <c:pt idx="24" formatCode="0%">
                  <c:v>0.15609999999999999</c:v>
                </c:pt>
                <c:pt idx="26" formatCode="0%">
                  <c:v>0.1381</c:v>
                </c:pt>
                <c:pt idx="27" formatCode="0%">
                  <c:v>9.7299999999999998E-2</c:v>
                </c:pt>
                <c:pt idx="29" formatCode="0%">
                  <c:v>0.1497</c:v>
                </c:pt>
                <c:pt idx="30" formatCode="0%">
                  <c:v>9.6699999999999994E-2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104-460F-9E76-E3B061352EFB}"/>
            </c:ext>
          </c:extLst>
        </c:ser>
        <c:ser>
          <c:idx val="2"/>
          <c:order val="2"/>
          <c:tx>
            <c:strRef>
              <c:f>tables!$H$78</c:f>
              <c:strCache>
                <c:ptCount val="1"/>
                <c:pt idx="0">
                  <c:v>Totalmente/molto</c:v>
                </c:pt>
              </c:strCache>
            </c:strRef>
          </c:tx>
          <c:spPr>
            <a:gradFill flip="none" rotWithShape="1">
              <a:gsLst>
                <a:gs pos="100000">
                  <a:srgbClr val="00B050"/>
                </a:gs>
                <a:gs pos="0">
                  <a:srgbClr val="0066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2BA-4C0A-A3ED-6763EB8949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04-460F-9E76-E3B061352EF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04-460F-9E76-E3B061352EF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04-460F-9E76-E3B061352EF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04-460F-9E76-E3B061352EF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04-460F-9E76-E3B061352EF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04-460F-9E76-E3B061352EF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04-460F-9E76-E3B061352EF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tables!$I$78:$AM$78</c:f>
              <c:numCache>
                <c:formatCode>General</c:formatCode>
                <c:ptCount val="31"/>
                <c:pt idx="0" formatCode="#,#00%">
                  <c:v>8.0600000000000005E-2</c:v>
                </c:pt>
                <c:pt idx="2" formatCode="0%">
                  <c:v>7.8600000000000003E-2</c:v>
                </c:pt>
                <c:pt idx="3" formatCode="0%">
                  <c:v>8.9200000000000002E-2</c:v>
                </c:pt>
                <c:pt idx="5" formatCode="0%">
                  <c:v>9.3800000000000008E-2</c:v>
                </c:pt>
                <c:pt idx="6" formatCode="0%">
                  <c:v>7.3200000000000001E-2</c:v>
                </c:pt>
                <c:pt idx="7" formatCode="0%">
                  <c:v>8.5500000000000007E-2</c:v>
                </c:pt>
                <c:pt idx="8" formatCode="0%">
                  <c:v>7.8399999999999997E-2</c:v>
                </c:pt>
                <c:pt idx="9" formatCode="0%">
                  <c:v>7.1800000000000003E-2</c:v>
                </c:pt>
                <c:pt idx="11" formatCode="0%">
                  <c:v>6.9000000000000006E-2</c:v>
                </c:pt>
                <c:pt idx="12" formatCode="0%">
                  <c:v>7.7600000000000002E-2</c:v>
                </c:pt>
                <c:pt idx="13" formatCode="0%">
                  <c:v>0.12179999999999999</c:v>
                </c:pt>
                <c:pt idx="15" formatCode="0%">
                  <c:v>8.6199999999999999E-2</c:v>
                </c:pt>
                <c:pt idx="16" formatCode="0%">
                  <c:v>6.6900000000000001E-2</c:v>
                </c:pt>
                <c:pt idx="17" formatCode="0%">
                  <c:v>7.5499999999999998E-2</c:v>
                </c:pt>
                <c:pt idx="18" formatCode="0%">
                  <c:v>0.10640000000000001</c:v>
                </c:pt>
                <c:pt idx="19" formatCode="0%">
                  <c:v>9.0200000000000002E-2</c:v>
                </c:pt>
                <c:pt idx="21" formatCode="0%">
                  <c:v>6.13E-2</c:v>
                </c:pt>
                <c:pt idx="22" formatCode="0%">
                  <c:v>6.6000000000000003E-2</c:v>
                </c:pt>
                <c:pt idx="23" formatCode="0%">
                  <c:v>0.114</c:v>
                </c:pt>
                <c:pt idx="24" formatCode="0%">
                  <c:v>0.10970000000000001</c:v>
                </c:pt>
                <c:pt idx="26" formatCode="0%">
                  <c:v>0.1048</c:v>
                </c:pt>
                <c:pt idx="27" formatCode="0%">
                  <c:v>6.2E-2</c:v>
                </c:pt>
                <c:pt idx="29" formatCode="0%">
                  <c:v>0.10779999999999999</c:v>
                </c:pt>
                <c:pt idx="30" formatCode="0%">
                  <c:v>6.6199999999999995E-2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104-460F-9E76-E3B061352EF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29138960"/>
        <c:axId val="329141312"/>
      </c:barChart>
      <c:catAx>
        <c:axId val="32913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29141312"/>
        <c:crosses val="autoZero"/>
        <c:auto val="1"/>
        <c:lblAlgn val="ctr"/>
        <c:lblOffset val="100"/>
        <c:noMultiLvlLbl val="0"/>
      </c:catAx>
      <c:valAx>
        <c:axId val="32914131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913896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Trasformazione delle riunioni interne 'fisiche' in riunioni interne a distanza (tramite strumenti digitali)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tables!$D$80</c:f>
              <c:strCache>
                <c:ptCount val="1"/>
                <c:pt idx="0">
                  <c:v>Trasformazione delle riunioni interne 'fisiche' in riunioni interne a distanza (tramite strumenti digitali)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8FA2-461D-98AF-8889A03F3F18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8FA2-461D-98AF-8889A03F3F18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00000">
                    <a:srgbClr val="00B050"/>
                  </a:gs>
                  <a:gs pos="0">
                    <a:srgbClr val="0066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8FA2-461D-98AF-8889A03F3F18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8FA2-461D-98AF-8889A03F3F18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8FA2-461D-98AF-8889A03F3F18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8FA2-461D-98AF-8889A03F3F18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8FA2-461D-98AF-8889A03F3F18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8FA2-461D-98AF-8889A03F3F18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8FA2-461D-98AF-8889A03F3F18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8FA2-461D-98AF-8889A03F3F18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8FA2-461D-98AF-8889A03F3F1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tables!$F$80:$F$82</c:f>
              <c:strCache>
                <c:ptCount val="3"/>
                <c:pt idx="0">
                  <c:v>Poco/per niente</c:v>
                </c:pt>
                <c:pt idx="1">
                  <c:v>Abbastanza</c:v>
                </c:pt>
                <c:pt idx="2">
                  <c:v>Totalmente/molto</c:v>
                </c:pt>
              </c:strCache>
            </c:strRef>
          </c:cat>
          <c:val>
            <c:numRef>
              <c:f>tables!$G$80:$G$82</c:f>
              <c:numCache>
                <c:formatCode>#,#00%</c:formatCode>
                <c:ptCount val="3"/>
                <c:pt idx="0">
                  <c:v>0.1804</c:v>
                </c:pt>
                <c:pt idx="1">
                  <c:v>0.17980000000000002</c:v>
                </c:pt>
                <c:pt idx="2">
                  <c:v>0.63979999999999992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FA2-461D-98AF-8889A03F3F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Trasformazione delle riunioni interne 'fisiche' in riunioni interne a distanza</a:t>
            </a:r>
            <a:b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(tramite strumenti digitali)</a:t>
            </a:r>
          </a:p>
        </c:rich>
      </c:tx>
      <c:layout>
        <c:manualLayout>
          <c:xMode val="edge"/>
          <c:yMode val="edge"/>
          <c:x val="0.1337659803089983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tables!$H$80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219-4365-868E-8EFAC76464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63-4CAD-ABCA-94BA657D911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463-4CAD-ABCA-94BA657D911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463-4CAD-ABCA-94BA657D911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463-4CAD-ABCA-94BA657D911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463-4CAD-ABCA-94BA657D911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463-4CAD-ABCA-94BA657D911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463-4CAD-ABCA-94BA657D91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tables!$I$80:$AM$80</c:f>
              <c:numCache>
                <c:formatCode>General</c:formatCode>
                <c:ptCount val="31"/>
                <c:pt idx="0" formatCode="#,#00%">
                  <c:v>0.1804</c:v>
                </c:pt>
                <c:pt idx="2" formatCode="0%">
                  <c:v>0.18340000000000001</c:v>
                </c:pt>
                <c:pt idx="3" formatCode="0%">
                  <c:v>0.1673</c:v>
                </c:pt>
                <c:pt idx="5" formatCode="0%">
                  <c:v>0.18230000000000002</c:v>
                </c:pt>
                <c:pt idx="6" formatCode="0%">
                  <c:v>0.14980000000000002</c:v>
                </c:pt>
                <c:pt idx="7" formatCode="0%">
                  <c:v>0.17100000000000001</c:v>
                </c:pt>
                <c:pt idx="8" formatCode="0%">
                  <c:v>0.17370000000000002</c:v>
                </c:pt>
                <c:pt idx="9" formatCode="0%">
                  <c:v>0.25640000000000002</c:v>
                </c:pt>
                <c:pt idx="11" formatCode="0%">
                  <c:v>0.1603</c:v>
                </c:pt>
                <c:pt idx="12" formatCode="0%">
                  <c:v>0.2026</c:v>
                </c:pt>
                <c:pt idx="13" formatCode="0%">
                  <c:v>0.23620000000000002</c:v>
                </c:pt>
                <c:pt idx="15" formatCode="0%">
                  <c:v>0.19829999999999998</c:v>
                </c:pt>
                <c:pt idx="16" formatCode="0%">
                  <c:v>0.14410000000000001</c:v>
                </c:pt>
                <c:pt idx="17" formatCode="0%">
                  <c:v>0.17920000000000003</c:v>
                </c:pt>
                <c:pt idx="18" formatCode="0%">
                  <c:v>0.18090000000000001</c:v>
                </c:pt>
                <c:pt idx="19" formatCode="0%">
                  <c:v>0.22559999999999999</c:v>
                </c:pt>
                <c:pt idx="21" formatCode="0%">
                  <c:v>0.24309999999999998</c:v>
                </c:pt>
                <c:pt idx="22" formatCode="0%">
                  <c:v>0.18940000000000001</c:v>
                </c:pt>
                <c:pt idx="23" formatCode="0%">
                  <c:v>0.1103</c:v>
                </c:pt>
                <c:pt idx="24" formatCode="0%">
                  <c:v>0.11810000000000001</c:v>
                </c:pt>
                <c:pt idx="26" formatCode="0%">
                  <c:v>0.29680000000000001</c:v>
                </c:pt>
                <c:pt idx="27" formatCode="0%">
                  <c:v>9.1199999999999989E-2</c:v>
                </c:pt>
                <c:pt idx="29" formatCode="0%">
                  <c:v>0.32140000000000002</c:v>
                </c:pt>
                <c:pt idx="30" formatCode="0%">
                  <c:v>0.10619999999999999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63-4CAD-ABCA-94BA657D911C}"/>
            </c:ext>
          </c:extLst>
        </c:ser>
        <c:ser>
          <c:idx val="1"/>
          <c:order val="1"/>
          <c:tx>
            <c:strRef>
              <c:f>tables!$H$81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219-4365-868E-8EFAC76464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463-4CAD-ABCA-94BA657D911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463-4CAD-ABCA-94BA657D911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463-4CAD-ABCA-94BA657D911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463-4CAD-ABCA-94BA657D911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463-4CAD-ABCA-94BA657D911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463-4CAD-ABCA-94BA657D911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463-4CAD-ABCA-94BA657D91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tables!$I$81:$AM$81</c:f>
              <c:numCache>
                <c:formatCode>General</c:formatCode>
                <c:ptCount val="31"/>
                <c:pt idx="0" formatCode="#,#00%">
                  <c:v>0.17980000000000002</c:v>
                </c:pt>
                <c:pt idx="2" formatCode="0%">
                  <c:v>0.18010000000000001</c:v>
                </c:pt>
                <c:pt idx="3" formatCode="0%">
                  <c:v>0.1784</c:v>
                </c:pt>
                <c:pt idx="5" formatCode="0%">
                  <c:v>0.16670000000000001</c:v>
                </c:pt>
                <c:pt idx="6" formatCode="0%">
                  <c:v>0.1394</c:v>
                </c:pt>
                <c:pt idx="7" formatCode="0%">
                  <c:v>0.18049999999999999</c:v>
                </c:pt>
                <c:pt idx="8" formatCode="0%">
                  <c:v>0.19889999999999999</c:v>
                </c:pt>
                <c:pt idx="9" formatCode="0%">
                  <c:v>0.21539999999999998</c:v>
                </c:pt>
                <c:pt idx="11" formatCode="0%">
                  <c:v>0.16879999999999998</c:v>
                </c:pt>
                <c:pt idx="12" formatCode="0%">
                  <c:v>0.2026</c:v>
                </c:pt>
                <c:pt idx="13" formatCode="0%">
                  <c:v>0.1956</c:v>
                </c:pt>
                <c:pt idx="15" formatCode="0%">
                  <c:v>0.19829999999999998</c:v>
                </c:pt>
                <c:pt idx="16" formatCode="0%">
                  <c:v>0.16339999999999999</c:v>
                </c:pt>
                <c:pt idx="17" formatCode="0%">
                  <c:v>0.20749999999999999</c:v>
                </c:pt>
                <c:pt idx="18" formatCode="0%">
                  <c:v>0.17019999999999999</c:v>
                </c:pt>
                <c:pt idx="19" formatCode="0%">
                  <c:v>0.18049999999999999</c:v>
                </c:pt>
                <c:pt idx="21" formatCode="0%">
                  <c:v>0.18600000000000003</c:v>
                </c:pt>
                <c:pt idx="22" formatCode="0%">
                  <c:v>0.2</c:v>
                </c:pt>
                <c:pt idx="23" formatCode="0%">
                  <c:v>0.1618</c:v>
                </c:pt>
                <c:pt idx="24" formatCode="0%">
                  <c:v>0.1477</c:v>
                </c:pt>
                <c:pt idx="26" formatCode="0%">
                  <c:v>0.22219999999999998</c:v>
                </c:pt>
                <c:pt idx="27" formatCode="0%">
                  <c:v>0.1472</c:v>
                </c:pt>
                <c:pt idx="29" formatCode="0%">
                  <c:v>0.22949999999999998</c:v>
                </c:pt>
                <c:pt idx="30" formatCode="0%">
                  <c:v>0.1535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E463-4CAD-ABCA-94BA657D911C}"/>
            </c:ext>
          </c:extLst>
        </c:ser>
        <c:ser>
          <c:idx val="2"/>
          <c:order val="2"/>
          <c:tx>
            <c:strRef>
              <c:f>tables!$H$82</c:f>
              <c:strCache>
                <c:ptCount val="1"/>
                <c:pt idx="0">
                  <c:v>Totalmente/molto</c:v>
                </c:pt>
              </c:strCache>
            </c:strRef>
          </c:tx>
          <c:spPr>
            <a:gradFill flip="none" rotWithShape="1">
              <a:gsLst>
                <a:gs pos="100000">
                  <a:srgbClr val="00B050"/>
                </a:gs>
                <a:gs pos="0">
                  <a:srgbClr val="0066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8.356545961002786E-3"/>
                  <c:y val="-5.6064591888528414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19-4365-868E-8EFAC764644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463-4CAD-ABCA-94BA657D911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463-4CAD-ABCA-94BA657D911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463-4CAD-ABCA-94BA657D911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463-4CAD-ABCA-94BA657D911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463-4CAD-ABCA-94BA657D911C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463-4CAD-ABCA-94BA657D911C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463-4CAD-ABCA-94BA657D911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tables!$I$82:$AM$82</c:f>
              <c:numCache>
                <c:formatCode>General</c:formatCode>
                <c:ptCount val="31"/>
                <c:pt idx="0" formatCode="#,#00%">
                  <c:v>0.63979999999999992</c:v>
                </c:pt>
                <c:pt idx="2" formatCode="0%">
                  <c:v>0.63649999999999995</c:v>
                </c:pt>
                <c:pt idx="3" formatCode="0%">
                  <c:v>0.6543000000000001</c:v>
                </c:pt>
                <c:pt idx="5" formatCode="0%">
                  <c:v>0.65099999999999991</c:v>
                </c:pt>
                <c:pt idx="6" formatCode="0%">
                  <c:v>0.71079999999999999</c:v>
                </c:pt>
                <c:pt idx="7" formatCode="0%">
                  <c:v>0.64849999999999997</c:v>
                </c:pt>
                <c:pt idx="8" formatCode="0%">
                  <c:v>0.62749999999999995</c:v>
                </c:pt>
                <c:pt idx="9" formatCode="0%">
                  <c:v>0.5282</c:v>
                </c:pt>
                <c:pt idx="11" formatCode="0%">
                  <c:v>0.67090000000000005</c:v>
                </c:pt>
                <c:pt idx="12" formatCode="0%">
                  <c:v>0.5948</c:v>
                </c:pt>
                <c:pt idx="13" formatCode="0%">
                  <c:v>0.56830000000000003</c:v>
                </c:pt>
                <c:pt idx="15" formatCode="0%">
                  <c:v>0.60340000000000005</c:v>
                </c:pt>
                <c:pt idx="16" formatCode="0%">
                  <c:v>0.6923999999999999</c:v>
                </c:pt>
                <c:pt idx="17" formatCode="0%">
                  <c:v>0.61319999999999997</c:v>
                </c:pt>
                <c:pt idx="18" formatCode="0%">
                  <c:v>0.64890000000000003</c:v>
                </c:pt>
                <c:pt idx="19" formatCode="0%">
                  <c:v>0.59399999999999997</c:v>
                </c:pt>
                <c:pt idx="21" formatCode="0%">
                  <c:v>0.57079999999999997</c:v>
                </c:pt>
                <c:pt idx="22" formatCode="0%">
                  <c:v>0.61060000000000003</c:v>
                </c:pt>
                <c:pt idx="23" formatCode="0%">
                  <c:v>0.7279000000000001</c:v>
                </c:pt>
                <c:pt idx="24" formatCode="0%">
                  <c:v>0.73419999999999996</c:v>
                </c:pt>
                <c:pt idx="26" formatCode="0%">
                  <c:v>0.48100000000000004</c:v>
                </c:pt>
                <c:pt idx="27" formatCode="0%">
                  <c:v>0.76159999999999994</c:v>
                </c:pt>
                <c:pt idx="29" formatCode="0%">
                  <c:v>0.44909999999999994</c:v>
                </c:pt>
                <c:pt idx="30" formatCode="0%">
                  <c:v>0.74029999999999996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E463-4CAD-ABCA-94BA657D911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29136216"/>
        <c:axId val="326795368"/>
      </c:barChart>
      <c:catAx>
        <c:axId val="329136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26795368"/>
        <c:crosses val="autoZero"/>
        <c:auto val="1"/>
        <c:lblAlgn val="ctr"/>
        <c:lblOffset val="100"/>
        <c:noMultiLvlLbl val="0"/>
      </c:catAx>
      <c:valAx>
        <c:axId val="32679536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913621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Trasformazione delle riunioni esterne 'fisiche' (incontri con clienti, fornitori, partners) in riunioni esterne a distanza (tramite strumenti digitali)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tables!$D$84</c:f>
              <c:strCache>
                <c:ptCount val="1"/>
                <c:pt idx="0">
                  <c:v>Trasformazione delle riunioni esterne 'fisiche' (incontri con clienti, fornitori, partners) in riunioni esterne a distanza (tramite strumenti digitali)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D452-4465-B5AB-B99E9F63E171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D452-4465-B5AB-B99E9F63E171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00000">
                    <a:srgbClr val="00B050"/>
                  </a:gs>
                  <a:gs pos="0">
                    <a:srgbClr val="0066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D452-4465-B5AB-B99E9F63E171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D452-4465-B5AB-B99E9F63E171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D452-4465-B5AB-B99E9F63E171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D452-4465-B5AB-B99E9F63E171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D452-4465-B5AB-B99E9F63E171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D452-4465-B5AB-B99E9F63E171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D452-4465-B5AB-B99E9F63E171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D452-4465-B5AB-B99E9F63E171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D452-4465-B5AB-B99E9F63E17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tables!$F$84:$F$86</c:f>
              <c:strCache>
                <c:ptCount val="3"/>
                <c:pt idx="0">
                  <c:v>Poco/per niente</c:v>
                </c:pt>
                <c:pt idx="1">
                  <c:v>Abbastanza</c:v>
                </c:pt>
                <c:pt idx="2">
                  <c:v>Totalmente/molto</c:v>
                </c:pt>
              </c:strCache>
            </c:strRef>
          </c:cat>
          <c:val>
            <c:numRef>
              <c:f>tables!$G$84:$G$86</c:f>
              <c:numCache>
                <c:formatCode>#,#00%</c:formatCode>
                <c:ptCount val="3"/>
                <c:pt idx="0">
                  <c:v>0.12809999999999999</c:v>
                </c:pt>
                <c:pt idx="1">
                  <c:v>0.19699999999999998</c:v>
                </c:pt>
                <c:pt idx="2">
                  <c:v>0.67489999999999994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452-4465-B5AB-B99E9F63E1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Trasformazione delle riunioni esterne 'fisiche' (incontri con clienti, fornitori, </a:t>
            </a:r>
            <a:r>
              <a:rPr lang="it-IT" sz="12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partners</a:t>
            </a: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)</a:t>
            </a:r>
            <a:b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it-IT" sz="12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in riunioni esterne a distanza (tramite strumenti digitali)</a:t>
            </a:r>
          </a:p>
        </c:rich>
      </c:tx>
      <c:layout>
        <c:manualLayout>
          <c:xMode val="edge"/>
          <c:yMode val="edge"/>
          <c:x val="0.1137294846783764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tables!$H$84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0FA-46F9-B4F5-104112D61C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D63-4DB4-A46E-043A1C0862C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63-4DB4-A46E-043A1C0862C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63-4DB4-A46E-043A1C0862C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63-4DB4-A46E-043A1C0862C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63-4DB4-A46E-043A1C0862C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63-4DB4-A46E-043A1C0862C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63-4DB4-A46E-043A1C0862C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tables!$I$84:$AM$84</c:f>
              <c:numCache>
                <c:formatCode>General</c:formatCode>
                <c:ptCount val="31"/>
                <c:pt idx="0" formatCode="#,#00%">
                  <c:v>0.12809999999999999</c:v>
                </c:pt>
                <c:pt idx="2" formatCode="0%">
                  <c:v>0.1226</c:v>
                </c:pt>
                <c:pt idx="3" formatCode="0%">
                  <c:v>0.15240000000000001</c:v>
                </c:pt>
                <c:pt idx="5" formatCode="0%">
                  <c:v>0.1406</c:v>
                </c:pt>
                <c:pt idx="6" formatCode="0%">
                  <c:v>0.115</c:v>
                </c:pt>
                <c:pt idx="7" formatCode="0%">
                  <c:v>0.1188</c:v>
                </c:pt>
                <c:pt idx="8" formatCode="0%">
                  <c:v>0.1176</c:v>
                </c:pt>
                <c:pt idx="9" formatCode="0%">
                  <c:v>0.1744</c:v>
                </c:pt>
                <c:pt idx="11" formatCode="0%">
                  <c:v>0.11779999999999999</c:v>
                </c:pt>
                <c:pt idx="12" formatCode="0%">
                  <c:v>0.13789999999999999</c:v>
                </c:pt>
                <c:pt idx="13" formatCode="0%">
                  <c:v>0.15869999999999998</c:v>
                </c:pt>
                <c:pt idx="15" formatCode="0%">
                  <c:v>0.10339999999999999</c:v>
                </c:pt>
                <c:pt idx="16" formatCode="0%">
                  <c:v>0.1081</c:v>
                </c:pt>
                <c:pt idx="17" formatCode="0%">
                  <c:v>0.11320000000000001</c:v>
                </c:pt>
                <c:pt idx="18" formatCode="0%">
                  <c:v>0.17019999999999999</c:v>
                </c:pt>
                <c:pt idx="19" formatCode="0%">
                  <c:v>0.1429</c:v>
                </c:pt>
                <c:pt idx="21" formatCode="0%">
                  <c:v>0.13739999999999999</c:v>
                </c:pt>
                <c:pt idx="22" formatCode="0%">
                  <c:v>0.1681</c:v>
                </c:pt>
                <c:pt idx="23" formatCode="0%">
                  <c:v>8.09E-2</c:v>
                </c:pt>
                <c:pt idx="24" formatCode="0%">
                  <c:v>8.4399999999999989E-2</c:v>
                </c:pt>
                <c:pt idx="26" formatCode="0%">
                  <c:v>0.1794</c:v>
                </c:pt>
                <c:pt idx="27" formatCode="0%">
                  <c:v>8.8800000000000004E-2</c:v>
                </c:pt>
                <c:pt idx="29" formatCode="0%">
                  <c:v>0.2016</c:v>
                </c:pt>
                <c:pt idx="30" formatCode="0%">
                  <c:v>8.9399999999999993E-2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D63-4DB4-A46E-043A1C0862C4}"/>
            </c:ext>
          </c:extLst>
        </c:ser>
        <c:ser>
          <c:idx val="1"/>
          <c:order val="1"/>
          <c:tx>
            <c:strRef>
              <c:f>tables!$H$85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0FA-46F9-B4F5-104112D61C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63-4DB4-A46E-043A1C0862C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63-4DB4-A46E-043A1C0862C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63-4DB4-A46E-043A1C0862C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63-4DB4-A46E-043A1C0862C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D63-4DB4-A46E-043A1C0862C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D63-4DB4-A46E-043A1C0862C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D63-4DB4-A46E-043A1C0862C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tables!$I$85:$AM$85</c:f>
              <c:numCache>
                <c:formatCode>General</c:formatCode>
                <c:ptCount val="31"/>
                <c:pt idx="0" formatCode="#,#00%">
                  <c:v>0.19699999999999998</c:v>
                </c:pt>
                <c:pt idx="2" formatCode="0%">
                  <c:v>0.20710000000000001</c:v>
                </c:pt>
                <c:pt idx="3" formatCode="0%">
                  <c:v>0.15240000000000001</c:v>
                </c:pt>
                <c:pt idx="5" formatCode="0%">
                  <c:v>0.21350000000000002</c:v>
                </c:pt>
                <c:pt idx="6" formatCode="0%">
                  <c:v>0.18469999999999998</c:v>
                </c:pt>
                <c:pt idx="7" formatCode="0%">
                  <c:v>0.19949999999999998</c:v>
                </c:pt>
                <c:pt idx="8" formatCode="0%">
                  <c:v>0.1905</c:v>
                </c:pt>
                <c:pt idx="9" formatCode="0%">
                  <c:v>0.2051</c:v>
                </c:pt>
                <c:pt idx="11" formatCode="0%">
                  <c:v>0.19320000000000001</c:v>
                </c:pt>
                <c:pt idx="12" formatCode="0%">
                  <c:v>0.19399999999999998</c:v>
                </c:pt>
                <c:pt idx="13" formatCode="0%">
                  <c:v>0.21030000000000001</c:v>
                </c:pt>
                <c:pt idx="15" formatCode="0%">
                  <c:v>0.18100000000000002</c:v>
                </c:pt>
                <c:pt idx="16" formatCode="0%">
                  <c:v>0.19690000000000002</c:v>
                </c:pt>
                <c:pt idx="17" formatCode="0%">
                  <c:v>0.20749999999999999</c:v>
                </c:pt>
                <c:pt idx="18" formatCode="0%">
                  <c:v>0.19149999999999998</c:v>
                </c:pt>
                <c:pt idx="19" formatCode="0%">
                  <c:v>0.188</c:v>
                </c:pt>
                <c:pt idx="21" formatCode="0%">
                  <c:v>0.22409999999999999</c:v>
                </c:pt>
                <c:pt idx="22" formatCode="0%">
                  <c:v>0.18510000000000001</c:v>
                </c:pt>
                <c:pt idx="23" formatCode="0%">
                  <c:v>0.18010000000000001</c:v>
                </c:pt>
                <c:pt idx="24" formatCode="0%">
                  <c:v>0.1857</c:v>
                </c:pt>
                <c:pt idx="26" formatCode="0%">
                  <c:v>0.22219999999999998</c:v>
                </c:pt>
                <c:pt idx="27" formatCode="0%">
                  <c:v>0.17760000000000001</c:v>
                </c:pt>
                <c:pt idx="29" formatCode="0%">
                  <c:v>0.21960000000000002</c:v>
                </c:pt>
                <c:pt idx="30" formatCode="0%">
                  <c:v>0.18510000000000001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D63-4DB4-A46E-043A1C0862C4}"/>
            </c:ext>
          </c:extLst>
        </c:ser>
        <c:ser>
          <c:idx val="2"/>
          <c:order val="2"/>
          <c:tx>
            <c:strRef>
              <c:f>tables!$H$86</c:f>
              <c:strCache>
                <c:ptCount val="1"/>
                <c:pt idx="0">
                  <c:v>Totalmente/molto</c:v>
                </c:pt>
              </c:strCache>
            </c:strRef>
          </c:tx>
          <c:spPr>
            <a:gradFill flip="none" rotWithShape="1">
              <a:gsLst>
                <a:gs pos="100000">
                  <a:srgbClr val="00B050"/>
                </a:gs>
                <a:gs pos="0">
                  <a:srgbClr val="0066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4.1782729805013991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FA-46F9-B4F5-104112D61CA9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D63-4DB4-A46E-043A1C0862C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D63-4DB4-A46E-043A1C0862C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D63-4DB4-A46E-043A1C0862C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D63-4DB4-A46E-043A1C0862C4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D63-4DB4-A46E-043A1C0862C4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D63-4DB4-A46E-043A1C0862C4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D63-4DB4-A46E-043A1C0862C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tables!$I$86:$AM$86</c:f>
              <c:numCache>
                <c:formatCode>General</c:formatCode>
                <c:ptCount val="31"/>
                <c:pt idx="0" formatCode="#,#00%">
                  <c:v>0.67489999999999994</c:v>
                </c:pt>
                <c:pt idx="2" formatCode="0%">
                  <c:v>0.67030000000000001</c:v>
                </c:pt>
                <c:pt idx="3" formatCode="0%">
                  <c:v>0.69519999999999993</c:v>
                </c:pt>
                <c:pt idx="5" formatCode="0%">
                  <c:v>0.64579999999999993</c:v>
                </c:pt>
                <c:pt idx="6" formatCode="0%">
                  <c:v>0.70030000000000003</c:v>
                </c:pt>
                <c:pt idx="7" formatCode="0%">
                  <c:v>0.68169999999999997</c:v>
                </c:pt>
                <c:pt idx="8" formatCode="0%">
                  <c:v>0.69189999999999996</c:v>
                </c:pt>
                <c:pt idx="9" formatCode="0%">
                  <c:v>0.62049999999999994</c:v>
                </c:pt>
                <c:pt idx="11" formatCode="0%">
                  <c:v>0.68900000000000006</c:v>
                </c:pt>
                <c:pt idx="12" formatCode="0%">
                  <c:v>0.66810000000000003</c:v>
                </c:pt>
                <c:pt idx="13" formatCode="0%">
                  <c:v>0.63100000000000001</c:v>
                </c:pt>
                <c:pt idx="15" formatCode="0%">
                  <c:v>0.71550000000000002</c:v>
                </c:pt>
                <c:pt idx="16" formatCode="0%">
                  <c:v>0.69499999999999995</c:v>
                </c:pt>
                <c:pt idx="17" formatCode="0%">
                  <c:v>0.67920000000000003</c:v>
                </c:pt>
                <c:pt idx="18" formatCode="0%">
                  <c:v>0.63829999999999998</c:v>
                </c:pt>
                <c:pt idx="19" formatCode="0%">
                  <c:v>0.66920000000000002</c:v>
                </c:pt>
                <c:pt idx="21" formatCode="0%">
                  <c:v>0.63850000000000007</c:v>
                </c:pt>
                <c:pt idx="22" formatCode="0%">
                  <c:v>0.64680000000000004</c:v>
                </c:pt>
                <c:pt idx="23" formatCode="0%">
                  <c:v>0.7390000000000001</c:v>
                </c:pt>
                <c:pt idx="24" formatCode="0%">
                  <c:v>0.73</c:v>
                </c:pt>
                <c:pt idx="26" formatCode="0%">
                  <c:v>0.59840000000000004</c:v>
                </c:pt>
                <c:pt idx="27" formatCode="0%">
                  <c:v>0.73360000000000003</c:v>
                </c:pt>
                <c:pt idx="29" formatCode="0%">
                  <c:v>0.57879999999999998</c:v>
                </c:pt>
                <c:pt idx="30" formatCode="0%">
                  <c:v>0.72560000000000002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D63-4DB4-A46E-043A1C0862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29137000"/>
        <c:axId val="329618280"/>
      </c:barChart>
      <c:catAx>
        <c:axId val="329137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29618280"/>
        <c:crosses val="autoZero"/>
        <c:auto val="1"/>
        <c:lblAlgn val="ctr"/>
        <c:lblOffset val="100"/>
        <c:noMultiLvlLbl val="0"/>
      </c:catAx>
      <c:valAx>
        <c:axId val="32961828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913700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Annullamento dei viaggi di lavoro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tables!$D$88</c:f>
              <c:strCache>
                <c:ptCount val="1"/>
                <c:pt idx="0">
                  <c:v>Annullamento dei viaggi di lavoro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165D-4DB7-8A6D-0AF6CB2CBB2D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165D-4DB7-8A6D-0AF6CB2CBB2D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00000">
                    <a:srgbClr val="00B050"/>
                  </a:gs>
                  <a:gs pos="0">
                    <a:srgbClr val="0066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165D-4DB7-8A6D-0AF6CB2CBB2D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165D-4DB7-8A6D-0AF6CB2CBB2D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165D-4DB7-8A6D-0AF6CB2CBB2D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165D-4DB7-8A6D-0AF6CB2CBB2D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165D-4DB7-8A6D-0AF6CB2CBB2D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165D-4DB7-8A6D-0AF6CB2CBB2D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165D-4DB7-8A6D-0AF6CB2CBB2D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165D-4DB7-8A6D-0AF6CB2CBB2D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165D-4DB7-8A6D-0AF6CB2CBB2D}"/>
              </c:ext>
            </c:extLst>
          </c:dPt>
          <c:dLbls>
            <c:dLbl>
              <c:idx val="1"/>
              <c:layout>
                <c:manualLayout>
                  <c:x val="2.7855153203342618E-2"/>
                  <c:y val="4.89296636085626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5D-4DB7-8A6D-0AF6CB2CBB2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tables!$F$88:$F$90</c:f>
              <c:strCache>
                <c:ptCount val="3"/>
                <c:pt idx="0">
                  <c:v>Poco/per niente</c:v>
                </c:pt>
                <c:pt idx="1">
                  <c:v>Abbastanza</c:v>
                </c:pt>
                <c:pt idx="2">
                  <c:v>Totalmente/molto</c:v>
                </c:pt>
              </c:strCache>
            </c:strRef>
          </c:cat>
          <c:val>
            <c:numRef>
              <c:f>tables!$G$88:$G$90</c:f>
              <c:numCache>
                <c:formatCode>#,#00%</c:formatCode>
                <c:ptCount val="3"/>
                <c:pt idx="0">
                  <c:v>5.8499999999999996E-2</c:v>
                </c:pt>
                <c:pt idx="1">
                  <c:v>0.10539999999999999</c:v>
                </c:pt>
                <c:pt idx="2">
                  <c:v>0.83609999999999995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65D-4DB7-8A6D-0AF6CB2CBB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Annullamento dei viaggi di lavoro</a:t>
            </a:r>
          </a:p>
        </c:rich>
      </c:tx>
      <c:layout>
        <c:manualLayout>
          <c:xMode val="edge"/>
          <c:yMode val="edge"/>
          <c:x val="0.35169369102772818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tables!$H$88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001-4ED8-958D-8ACCE9CB9A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F9-4AFF-A853-67D2C3DCBB9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F9-4AFF-A853-67D2C3DCBB9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F9-4AFF-A853-67D2C3DCBB9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F9-4AFF-A853-67D2C3DCBB9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2F9-4AFF-A853-67D2C3DCBB9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F9-4AFF-A853-67D2C3DCBB92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F9-4AFF-A853-67D2C3DCBB9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2F9-4AFF-A853-67D2C3DCBB92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F9-4AFF-A853-67D2C3DCBB9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tables!$I$88:$AM$88</c:f>
              <c:numCache>
                <c:formatCode>General</c:formatCode>
                <c:ptCount val="31"/>
                <c:pt idx="0" formatCode="#,#00%">
                  <c:v>5.8499999999999996E-2</c:v>
                </c:pt>
                <c:pt idx="2" formatCode="0%">
                  <c:v>5.8299999999999998E-2</c:v>
                </c:pt>
                <c:pt idx="3" formatCode="0%">
                  <c:v>5.9500000000000004E-2</c:v>
                </c:pt>
                <c:pt idx="5" formatCode="0%">
                  <c:v>4.6900000000000004E-2</c:v>
                </c:pt>
                <c:pt idx="6" formatCode="0%">
                  <c:v>5.57E-2</c:v>
                </c:pt>
                <c:pt idx="7" formatCode="0%">
                  <c:v>4.7500000000000001E-2</c:v>
                </c:pt>
                <c:pt idx="8" formatCode="0%">
                  <c:v>5.04E-2</c:v>
                </c:pt>
                <c:pt idx="9" formatCode="0%">
                  <c:v>0.1128</c:v>
                </c:pt>
                <c:pt idx="11" formatCode="0%">
                  <c:v>4.8799999999999996E-2</c:v>
                </c:pt>
                <c:pt idx="12" formatCode="0%">
                  <c:v>8.6199999999999999E-2</c:v>
                </c:pt>
                <c:pt idx="13" formatCode="0%">
                  <c:v>6.6400000000000001E-2</c:v>
                </c:pt>
                <c:pt idx="15" formatCode="0%">
                  <c:v>6.0299999999999999E-2</c:v>
                </c:pt>
                <c:pt idx="16" formatCode="0%">
                  <c:v>4.2500000000000003E-2</c:v>
                </c:pt>
                <c:pt idx="17" formatCode="0%">
                  <c:v>9.4299999999999995E-2</c:v>
                </c:pt>
                <c:pt idx="18" formatCode="0%">
                  <c:v>6.3799999999999996E-2</c:v>
                </c:pt>
                <c:pt idx="19" formatCode="0%">
                  <c:v>3.0099999999999998E-2</c:v>
                </c:pt>
                <c:pt idx="21" formatCode="0%">
                  <c:v>7.400000000000001E-2</c:v>
                </c:pt>
                <c:pt idx="22" formatCode="0%">
                  <c:v>5.1100000000000007E-2</c:v>
                </c:pt>
                <c:pt idx="23" formatCode="0%">
                  <c:v>3.3099999999999997E-2</c:v>
                </c:pt>
                <c:pt idx="24" formatCode="0%">
                  <c:v>7.17E-2</c:v>
                </c:pt>
                <c:pt idx="26" formatCode="0%">
                  <c:v>0.10630000000000001</c:v>
                </c:pt>
                <c:pt idx="27" formatCode="0%">
                  <c:v>2.1899999999999999E-2</c:v>
                </c:pt>
                <c:pt idx="29" formatCode="0%">
                  <c:v>0.12380000000000001</c:v>
                </c:pt>
                <c:pt idx="30" formatCode="0%">
                  <c:v>2.4199999999999999E-2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F9-4AFF-A853-67D2C3DCBB92}"/>
            </c:ext>
          </c:extLst>
        </c:ser>
        <c:ser>
          <c:idx val="1"/>
          <c:order val="1"/>
          <c:tx>
            <c:strRef>
              <c:f>tables!$H$89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001-4ED8-958D-8ACCE9CB9A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F9-4AFF-A853-67D2C3DCBB9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F9-4AFF-A853-67D2C3DCBB9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2F9-4AFF-A853-67D2C3DCBB9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2F9-4AFF-A853-67D2C3DCBB9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2F9-4AFF-A853-67D2C3DCBB9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2F9-4AFF-A853-67D2C3DCBB9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2F9-4AFF-A853-67D2C3DCBB9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tables!$I$89:$AM$89</c:f>
              <c:numCache>
                <c:formatCode>General</c:formatCode>
                <c:ptCount val="31"/>
                <c:pt idx="0" formatCode="#,#00%">
                  <c:v>0.10539999999999999</c:v>
                </c:pt>
                <c:pt idx="2" formatCode="0%">
                  <c:v>0.1133</c:v>
                </c:pt>
                <c:pt idx="3" formatCode="0%">
                  <c:v>7.0599999999999996E-2</c:v>
                </c:pt>
                <c:pt idx="5" formatCode="0%">
                  <c:v>9.9000000000000005E-2</c:v>
                </c:pt>
                <c:pt idx="6" formatCode="0%">
                  <c:v>9.7599999999999992E-2</c:v>
                </c:pt>
                <c:pt idx="7" formatCode="0%">
                  <c:v>0.1235</c:v>
                </c:pt>
                <c:pt idx="8" formatCode="0%">
                  <c:v>0.1008</c:v>
                </c:pt>
                <c:pt idx="9" formatCode="0%">
                  <c:v>9.2300000000000007E-2</c:v>
                </c:pt>
                <c:pt idx="11" formatCode="0%">
                  <c:v>8.8100000000000012E-2</c:v>
                </c:pt>
                <c:pt idx="12" formatCode="0%">
                  <c:v>0.1293</c:v>
                </c:pt>
                <c:pt idx="13" formatCode="0%">
                  <c:v>0.14760000000000001</c:v>
                </c:pt>
                <c:pt idx="15" formatCode="0%">
                  <c:v>0.1207</c:v>
                </c:pt>
                <c:pt idx="16" formatCode="0%">
                  <c:v>8.2400000000000001E-2</c:v>
                </c:pt>
                <c:pt idx="17" formatCode="0%">
                  <c:v>0.1321</c:v>
                </c:pt>
                <c:pt idx="18" formatCode="0%">
                  <c:v>0.1489</c:v>
                </c:pt>
                <c:pt idx="19" formatCode="0%">
                  <c:v>0.10529999999999999</c:v>
                </c:pt>
                <c:pt idx="21" formatCode="0%">
                  <c:v>0.10779999999999999</c:v>
                </c:pt>
                <c:pt idx="22" formatCode="0%">
                  <c:v>0.1149</c:v>
                </c:pt>
                <c:pt idx="23" formatCode="0%">
                  <c:v>0.1066</c:v>
                </c:pt>
                <c:pt idx="24" formatCode="0%">
                  <c:v>8.0199999999999994E-2</c:v>
                </c:pt>
                <c:pt idx="26" formatCode="0%">
                  <c:v>0.1429</c:v>
                </c:pt>
                <c:pt idx="27" formatCode="0%">
                  <c:v>7.6600000000000001E-2</c:v>
                </c:pt>
                <c:pt idx="29" formatCode="0%">
                  <c:v>0.1457</c:v>
                </c:pt>
                <c:pt idx="30" formatCode="0%">
                  <c:v>8.4100000000000008E-2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2F9-4AFF-A853-67D2C3DCBB92}"/>
            </c:ext>
          </c:extLst>
        </c:ser>
        <c:ser>
          <c:idx val="2"/>
          <c:order val="2"/>
          <c:tx>
            <c:strRef>
              <c:f>tables!$H$90</c:f>
              <c:strCache>
                <c:ptCount val="1"/>
                <c:pt idx="0">
                  <c:v>Totalmente/molto</c:v>
                </c:pt>
              </c:strCache>
            </c:strRef>
          </c:tx>
          <c:spPr>
            <a:gradFill flip="none" rotWithShape="1">
              <a:gsLst>
                <a:gs pos="100000">
                  <a:srgbClr val="00B050"/>
                </a:gs>
                <a:gs pos="0">
                  <a:srgbClr val="0066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6.9637883008356483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001-4ED8-958D-8ACCE9CB9AD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2F9-4AFF-A853-67D2C3DCBB9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2F9-4AFF-A853-67D2C3DCBB9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2F9-4AFF-A853-67D2C3DCBB9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2F9-4AFF-A853-67D2C3DCBB9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2F9-4AFF-A853-67D2C3DCBB9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2F9-4AFF-A853-67D2C3DCBB9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2F9-4AFF-A853-67D2C3DCBB9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tables!$I$90:$AM$90</c:f>
              <c:numCache>
                <c:formatCode>General</c:formatCode>
                <c:ptCount val="31"/>
                <c:pt idx="0" formatCode="#,#00%">
                  <c:v>0.83609999999999995</c:v>
                </c:pt>
                <c:pt idx="2" formatCode="0%">
                  <c:v>0.82840000000000003</c:v>
                </c:pt>
                <c:pt idx="3" formatCode="0%">
                  <c:v>0.8698999999999999</c:v>
                </c:pt>
                <c:pt idx="5" formatCode="0%">
                  <c:v>0.85420000000000007</c:v>
                </c:pt>
                <c:pt idx="6" formatCode="0%">
                  <c:v>0.84670000000000001</c:v>
                </c:pt>
                <c:pt idx="7" formatCode="0%">
                  <c:v>0.82900000000000007</c:v>
                </c:pt>
                <c:pt idx="8" formatCode="0%">
                  <c:v>0.84870000000000001</c:v>
                </c:pt>
                <c:pt idx="9" formatCode="0%">
                  <c:v>0.79489999999999994</c:v>
                </c:pt>
                <c:pt idx="11" formatCode="0%">
                  <c:v>0.86309999999999998</c:v>
                </c:pt>
                <c:pt idx="12" formatCode="0%">
                  <c:v>0.78449999999999998</c:v>
                </c:pt>
                <c:pt idx="13" formatCode="0%">
                  <c:v>0.78599999999999992</c:v>
                </c:pt>
                <c:pt idx="15" formatCode="0%">
                  <c:v>0.81900000000000006</c:v>
                </c:pt>
                <c:pt idx="16" formatCode="0%">
                  <c:v>0.87519999999999998</c:v>
                </c:pt>
                <c:pt idx="17" formatCode="0%">
                  <c:v>0.77359999999999995</c:v>
                </c:pt>
                <c:pt idx="18" formatCode="0%">
                  <c:v>0.78720000000000001</c:v>
                </c:pt>
                <c:pt idx="19" formatCode="0%">
                  <c:v>0.86470000000000002</c:v>
                </c:pt>
                <c:pt idx="21" formatCode="0%">
                  <c:v>0.81819999999999993</c:v>
                </c:pt>
                <c:pt idx="22" formatCode="0%">
                  <c:v>0.83400000000000007</c:v>
                </c:pt>
                <c:pt idx="23" formatCode="0%">
                  <c:v>0.86030000000000006</c:v>
                </c:pt>
                <c:pt idx="24" formatCode="0%">
                  <c:v>0.84810000000000008</c:v>
                </c:pt>
                <c:pt idx="26" formatCode="0%">
                  <c:v>0.75080000000000002</c:v>
                </c:pt>
                <c:pt idx="27" formatCode="0%">
                  <c:v>0.90150000000000008</c:v>
                </c:pt>
                <c:pt idx="29" formatCode="0%">
                  <c:v>0.73049999999999993</c:v>
                </c:pt>
                <c:pt idx="30" formatCode="0%">
                  <c:v>0.89170000000000005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2F9-4AFF-A853-67D2C3DCBB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29621024"/>
        <c:axId val="329617888"/>
      </c:barChart>
      <c:catAx>
        <c:axId val="32962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29617888"/>
        <c:crosses val="autoZero"/>
        <c:auto val="1"/>
        <c:lblAlgn val="ctr"/>
        <c:lblOffset val="100"/>
        <c:noMultiLvlLbl val="0"/>
      </c:catAx>
      <c:valAx>
        <c:axId val="329617888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962102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Chiusura totale di una o più sedi di lavoro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tables!$D$92</c:f>
              <c:strCache>
                <c:ptCount val="1"/>
                <c:pt idx="0">
                  <c:v>Chiusura totale di una o più sedi di lavoro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3D32-4D8D-A7E4-1F0EA62CF0CE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3D32-4D8D-A7E4-1F0EA62CF0CE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00000">
                    <a:srgbClr val="00B050"/>
                  </a:gs>
                  <a:gs pos="0">
                    <a:srgbClr val="0066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3D32-4D8D-A7E4-1F0EA62CF0CE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3D32-4D8D-A7E4-1F0EA62CF0CE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3D32-4D8D-A7E4-1F0EA62CF0CE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3D32-4D8D-A7E4-1F0EA62CF0CE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3D32-4D8D-A7E4-1F0EA62CF0CE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3D32-4D8D-A7E4-1F0EA62CF0CE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3D32-4D8D-A7E4-1F0EA62CF0CE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3D32-4D8D-A7E4-1F0EA62CF0CE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3D32-4D8D-A7E4-1F0EA62CF0CE}"/>
              </c:ext>
            </c:extLst>
          </c:dPt>
          <c:dLbls>
            <c:dLbl>
              <c:idx val="2"/>
              <c:layout>
                <c:manualLayout>
                  <c:x val="0.12139856995591423"/>
                  <c:y val="-1.260492667774326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32-4D8D-A7E4-1F0EA62CF0C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tables!$F$92:$F$94</c:f>
              <c:strCache>
                <c:ptCount val="3"/>
                <c:pt idx="0">
                  <c:v>Poco/per niente</c:v>
                </c:pt>
                <c:pt idx="1">
                  <c:v>Abbastanza</c:v>
                </c:pt>
                <c:pt idx="2">
                  <c:v>Totalmente/molto</c:v>
                </c:pt>
              </c:strCache>
            </c:strRef>
          </c:cat>
          <c:val>
            <c:numRef>
              <c:f>tables!$G$92:$G$94</c:f>
              <c:numCache>
                <c:formatCode>#,#00%</c:formatCode>
                <c:ptCount val="3"/>
                <c:pt idx="0">
                  <c:v>0.85470000000000002</c:v>
                </c:pt>
                <c:pt idx="1">
                  <c:v>5.5800000000000002E-2</c:v>
                </c:pt>
                <c:pt idx="2">
                  <c:v>8.9499999999999996E-2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D32-4D8D-A7E4-1F0EA62CF0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Chiusura totale di una o più sedi di lavoro</a:t>
            </a:r>
          </a:p>
        </c:rich>
      </c:tx>
      <c:layout>
        <c:manualLayout>
          <c:xMode val="edge"/>
          <c:yMode val="edge"/>
          <c:x val="0.31573332821809702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tables!$H$92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941-43D1-BB05-22E7AB6063C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33-464F-82F5-B679FC64771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33-464F-82F5-B679FC64771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33-464F-82F5-B679FC64771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33-464F-82F5-B679FC64771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33-464F-82F5-B679FC64771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33-464F-82F5-B679FC64771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33-464F-82F5-B679FC64771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tables!$I$92:$AM$92</c:f>
              <c:numCache>
                <c:formatCode>General</c:formatCode>
                <c:ptCount val="31"/>
                <c:pt idx="0" formatCode="#,#00%">
                  <c:v>0.85470000000000002</c:v>
                </c:pt>
                <c:pt idx="2" formatCode="0%">
                  <c:v>0.86049999999999993</c:v>
                </c:pt>
                <c:pt idx="3" formatCode="0%">
                  <c:v>0.82900000000000007</c:v>
                </c:pt>
                <c:pt idx="5" formatCode="0%">
                  <c:v>0.77599999999999991</c:v>
                </c:pt>
                <c:pt idx="6" formatCode="0%">
                  <c:v>0.86409999999999998</c:v>
                </c:pt>
                <c:pt idx="7" formatCode="0%">
                  <c:v>0.87890000000000001</c:v>
                </c:pt>
                <c:pt idx="8" formatCode="0%">
                  <c:v>0.84870000000000001</c:v>
                </c:pt>
                <c:pt idx="9" formatCode="0%">
                  <c:v>0.87690000000000001</c:v>
                </c:pt>
                <c:pt idx="11" formatCode="0%">
                  <c:v>0.85560000000000003</c:v>
                </c:pt>
                <c:pt idx="12" formatCode="0%">
                  <c:v>0.875</c:v>
                </c:pt>
                <c:pt idx="13" formatCode="0%">
                  <c:v>0.83760000000000001</c:v>
                </c:pt>
                <c:pt idx="15" formatCode="0%">
                  <c:v>0.88790000000000002</c:v>
                </c:pt>
                <c:pt idx="16" formatCode="0%">
                  <c:v>0.85459999999999992</c:v>
                </c:pt>
                <c:pt idx="17" formatCode="0%">
                  <c:v>0.8962</c:v>
                </c:pt>
                <c:pt idx="18" formatCode="0%">
                  <c:v>0.84040000000000004</c:v>
                </c:pt>
                <c:pt idx="19" formatCode="0%">
                  <c:v>0.81950000000000001</c:v>
                </c:pt>
                <c:pt idx="21" formatCode="0%">
                  <c:v>0.88159999999999994</c:v>
                </c:pt>
                <c:pt idx="22" formatCode="0%">
                  <c:v>0.85319999999999996</c:v>
                </c:pt>
                <c:pt idx="23" formatCode="0%">
                  <c:v>0.84930000000000005</c:v>
                </c:pt>
                <c:pt idx="24" formatCode="0%">
                  <c:v>0.81010000000000004</c:v>
                </c:pt>
                <c:pt idx="26" formatCode="0%">
                  <c:v>0.88569999999999993</c:v>
                </c:pt>
                <c:pt idx="27" formatCode="0%">
                  <c:v>0.83090000000000008</c:v>
                </c:pt>
                <c:pt idx="29" formatCode="0%">
                  <c:v>0.88419999999999999</c:v>
                </c:pt>
                <c:pt idx="30" formatCode="0%">
                  <c:v>0.83909999999999996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433-464F-82F5-B679FC64771F}"/>
            </c:ext>
          </c:extLst>
        </c:ser>
        <c:ser>
          <c:idx val="1"/>
          <c:order val="1"/>
          <c:tx>
            <c:strRef>
              <c:f>tables!$H$93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941-43D1-BB05-22E7AB6063C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33-464F-82F5-B679FC64771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33-464F-82F5-B679FC64771F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433-464F-82F5-B679FC64771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433-464F-82F5-B679FC64771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433-464F-82F5-B679FC64771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433-464F-82F5-B679FC64771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433-464F-82F5-B679FC64771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433-464F-82F5-B679FC64771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tables!$I$93:$AM$93</c:f>
              <c:numCache>
                <c:formatCode>General</c:formatCode>
                <c:ptCount val="31"/>
                <c:pt idx="0" formatCode="#,#00%">
                  <c:v>5.5800000000000002E-2</c:v>
                </c:pt>
                <c:pt idx="2" formatCode="0%">
                  <c:v>5.5800000000000002E-2</c:v>
                </c:pt>
                <c:pt idx="3" formatCode="0%">
                  <c:v>5.5800000000000002E-2</c:v>
                </c:pt>
                <c:pt idx="5" formatCode="0%">
                  <c:v>9.3800000000000008E-2</c:v>
                </c:pt>
                <c:pt idx="6" formatCode="0%">
                  <c:v>4.8799999999999996E-2</c:v>
                </c:pt>
                <c:pt idx="7" formatCode="0%">
                  <c:v>2.6099999999999998E-2</c:v>
                </c:pt>
                <c:pt idx="8" formatCode="0%">
                  <c:v>7.8399999999999997E-2</c:v>
                </c:pt>
                <c:pt idx="9" formatCode="0%">
                  <c:v>5.1299999999999998E-2</c:v>
                </c:pt>
                <c:pt idx="11" formatCode="0%">
                  <c:v>6.0499999999999998E-2</c:v>
                </c:pt>
                <c:pt idx="12" formatCode="0%">
                  <c:v>4.7400000000000005E-2</c:v>
                </c:pt>
                <c:pt idx="13" formatCode="0%">
                  <c:v>4.0599999999999997E-2</c:v>
                </c:pt>
                <c:pt idx="15" formatCode="0%">
                  <c:v>5.1699999999999996E-2</c:v>
                </c:pt>
                <c:pt idx="16" formatCode="0%">
                  <c:v>5.79E-2</c:v>
                </c:pt>
                <c:pt idx="17" formatCode="0%">
                  <c:v>5.6600000000000004E-2</c:v>
                </c:pt>
                <c:pt idx="18" formatCode="0%">
                  <c:v>3.1899999999999998E-2</c:v>
                </c:pt>
                <c:pt idx="19" formatCode="0%">
                  <c:v>5.2600000000000001E-2</c:v>
                </c:pt>
                <c:pt idx="21" formatCode="0%">
                  <c:v>3.5900000000000001E-2</c:v>
                </c:pt>
                <c:pt idx="22" formatCode="0%">
                  <c:v>5.96E-2</c:v>
                </c:pt>
                <c:pt idx="23" formatCode="0%">
                  <c:v>5.5099999999999996E-2</c:v>
                </c:pt>
                <c:pt idx="24" formatCode="0%">
                  <c:v>8.8599999999999998E-2</c:v>
                </c:pt>
                <c:pt idx="26" formatCode="0%">
                  <c:v>5.5599999999999997E-2</c:v>
                </c:pt>
                <c:pt idx="27" formatCode="0%">
                  <c:v>5.5999999999999994E-2</c:v>
                </c:pt>
                <c:pt idx="29" formatCode="0%">
                  <c:v>5.5899999999999998E-2</c:v>
                </c:pt>
                <c:pt idx="30" formatCode="0%">
                  <c:v>5.57E-2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433-464F-82F5-B679FC64771F}"/>
            </c:ext>
          </c:extLst>
        </c:ser>
        <c:ser>
          <c:idx val="2"/>
          <c:order val="2"/>
          <c:tx>
            <c:strRef>
              <c:f>tables!$H$94</c:f>
              <c:strCache>
                <c:ptCount val="1"/>
                <c:pt idx="0">
                  <c:v>Totalmente/molto</c:v>
                </c:pt>
              </c:strCache>
            </c:strRef>
          </c:tx>
          <c:spPr>
            <a:gradFill flip="none" rotWithShape="1">
              <a:gsLst>
                <a:gs pos="100000">
                  <a:srgbClr val="00B050"/>
                </a:gs>
                <a:gs pos="0">
                  <a:srgbClr val="0066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941-43D1-BB05-22E7AB6063C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433-464F-82F5-B679FC64771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433-464F-82F5-B679FC64771F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433-464F-82F5-B679FC64771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433-464F-82F5-B679FC64771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433-464F-82F5-B679FC64771F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433-464F-82F5-B679FC64771F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8433-464F-82F5-B679FC64771F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tables!$I$94:$AM$94</c:f>
              <c:numCache>
                <c:formatCode>General</c:formatCode>
                <c:ptCount val="31"/>
                <c:pt idx="0" formatCode="#,#00%">
                  <c:v>8.9499999999999996E-2</c:v>
                </c:pt>
                <c:pt idx="2" formatCode="0%">
                  <c:v>8.3699999999999997E-2</c:v>
                </c:pt>
                <c:pt idx="3" formatCode="0%">
                  <c:v>0.1152</c:v>
                </c:pt>
                <c:pt idx="5" formatCode="0%">
                  <c:v>0.13019999999999998</c:v>
                </c:pt>
                <c:pt idx="6" formatCode="0%">
                  <c:v>8.7100000000000011E-2</c:v>
                </c:pt>
                <c:pt idx="7" formatCode="0%">
                  <c:v>9.5000000000000001E-2</c:v>
                </c:pt>
                <c:pt idx="8" formatCode="0%">
                  <c:v>7.2800000000000004E-2</c:v>
                </c:pt>
                <c:pt idx="9" formatCode="0%">
                  <c:v>7.1800000000000003E-2</c:v>
                </c:pt>
                <c:pt idx="11" formatCode="0%">
                  <c:v>8.3900000000000002E-2</c:v>
                </c:pt>
                <c:pt idx="12" formatCode="0%">
                  <c:v>7.7600000000000002E-2</c:v>
                </c:pt>
                <c:pt idx="13" formatCode="0%">
                  <c:v>0.12179999999999999</c:v>
                </c:pt>
                <c:pt idx="15" formatCode="0%">
                  <c:v>6.0299999999999999E-2</c:v>
                </c:pt>
                <c:pt idx="16" formatCode="0%">
                  <c:v>8.7499999999999994E-2</c:v>
                </c:pt>
                <c:pt idx="17" formatCode="0%">
                  <c:v>4.7199999999999999E-2</c:v>
                </c:pt>
                <c:pt idx="18" formatCode="0%">
                  <c:v>0.12770000000000001</c:v>
                </c:pt>
                <c:pt idx="19" formatCode="0%">
                  <c:v>0.1278</c:v>
                </c:pt>
                <c:pt idx="21" formatCode="0%">
                  <c:v>8.2500000000000004E-2</c:v>
                </c:pt>
                <c:pt idx="22" formatCode="0%">
                  <c:v>8.72E-2</c:v>
                </c:pt>
                <c:pt idx="23" formatCode="0%">
                  <c:v>9.5600000000000004E-2</c:v>
                </c:pt>
                <c:pt idx="24" formatCode="0%">
                  <c:v>0.1013</c:v>
                </c:pt>
                <c:pt idx="26" formatCode="0%">
                  <c:v>5.8700000000000002E-2</c:v>
                </c:pt>
                <c:pt idx="27" formatCode="0%">
                  <c:v>0.11310000000000001</c:v>
                </c:pt>
                <c:pt idx="29" formatCode="0%">
                  <c:v>5.9900000000000002E-2</c:v>
                </c:pt>
                <c:pt idx="30" formatCode="0%">
                  <c:v>0.1052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8433-464F-82F5-B679FC6477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29624552"/>
        <c:axId val="329622592"/>
      </c:barChart>
      <c:catAx>
        <c:axId val="329624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29622592"/>
        <c:crosses val="autoZero"/>
        <c:auto val="1"/>
        <c:lblAlgn val="ctr"/>
        <c:lblOffset val="100"/>
        <c:noMultiLvlLbl val="0"/>
      </c:catAx>
      <c:valAx>
        <c:axId val="32962259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9624552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Dom5NET!$B$1</c:f>
              <c:strCache>
                <c:ptCount val="1"/>
                <c:pt idx="0">
                  <c:v>molto/abbastanza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Dom5NET!$A$2:$A$5</c:f>
              <c:strCache>
                <c:ptCount val="4"/>
                <c:pt idx="0">
                  <c:v>una maggiore flessibilità lavorativa potrebbe sicuramente, ancor più in periodi normali, portare vantaggi per i lavoratori</c:v>
                </c:pt>
                <c:pt idx="1">
                  <c:v>la crisi da epidemia Coronavirus abbia dimostrato che una maggiore flessibilità normativa potrebbe incentivare il lavoro a distanza</c:v>
                </c:pt>
                <c:pt idx="2">
                  <c:v>l’obiettivo debba essere quello di un vero smart working che richiede un forte cambiamento organizzativo che non è sempre possibile attuare nell’emergenza</c:v>
                </c:pt>
                <c:pt idx="3">
                  <c:v>una maggiore flessibilità lavorativa potrebbe sicuramente, ancor più in periodi normali, portare vantaggi per la produttività aziendale</c:v>
                </c:pt>
              </c:strCache>
            </c:strRef>
          </c:cat>
          <c:val>
            <c:numRef>
              <c:f>Dom5NET!$B$2:$B$5</c:f>
              <c:numCache>
                <c:formatCode>#,#00%</c:formatCode>
                <c:ptCount val="4"/>
                <c:pt idx="0">
                  <c:v>0.87396697998046902</c:v>
                </c:pt>
                <c:pt idx="1">
                  <c:v>0.85261711120605499</c:v>
                </c:pt>
                <c:pt idx="2">
                  <c:v>0.79269973754882794</c:v>
                </c:pt>
                <c:pt idx="3">
                  <c:v>0.68457298278808598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7-4E95-BB85-4AC2BBF65118}"/>
            </c:ext>
          </c:extLst>
        </c:ser>
        <c:ser>
          <c:idx val="1"/>
          <c:order val="1"/>
          <c:tx>
            <c:strRef>
              <c:f>Dom5NET!$C$1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Dom5NET!$A$2:$A$5</c:f>
              <c:strCache>
                <c:ptCount val="4"/>
                <c:pt idx="0">
                  <c:v>una maggiore flessibilità lavorativa potrebbe sicuramente, ancor più in periodi normali, portare vantaggi per i lavoratori</c:v>
                </c:pt>
                <c:pt idx="1">
                  <c:v>la crisi da epidemia Coronavirus abbia dimostrato che una maggiore flessibilità normativa potrebbe incentivare il lavoro a distanza</c:v>
                </c:pt>
                <c:pt idx="2">
                  <c:v>l’obiettivo debba essere quello di un vero smart working che richiede un forte cambiamento organizzativo che non è sempre possibile attuare nell’emergenza</c:v>
                </c:pt>
                <c:pt idx="3">
                  <c:v>una maggiore flessibilità lavorativa potrebbe sicuramente, ancor più in periodi normali, portare vantaggi per la produttività aziendale</c:v>
                </c:pt>
              </c:strCache>
            </c:strRef>
          </c:cat>
          <c:val>
            <c:numRef>
              <c:f>Dom5NET!$C$2:$C$5</c:f>
              <c:numCache>
                <c:formatCode>#,#00%</c:formatCode>
                <c:ptCount val="4"/>
                <c:pt idx="0">
                  <c:v>0.12603305816650401</c:v>
                </c:pt>
                <c:pt idx="1">
                  <c:v>0.147382917404175</c:v>
                </c:pt>
                <c:pt idx="2">
                  <c:v>0.20730028152465799</c:v>
                </c:pt>
                <c:pt idx="3">
                  <c:v>0.31542699813842801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27-4E95-BB85-4AC2BBF65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1739064"/>
        <c:axId val="331728480"/>
      </c:barChart>
      <c:catAx>
        <c:axId val="331739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it-IT"/>
          </a:p>
        </c:txPr>
        <c:crossAx val="331728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1728480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31739064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Chiusura al pubblico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tables!$D$96</c:f>
              <c:strCache>
                <c:ptCount val="1"/>
                <c:pt idx="0">
                  <c:v>Chiusura al pubblico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gradFill flip="none" rotWithShape="1">
                <a:gsLst>
                  <a:gs pos="100000">
                    <a:srgbClr val="FF0000"/>
                  </a:gs>
                  <a:gs pos="0">
                    <a:srgbClr val="FFC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5B39-4E78-A0F8-BDF6A33FB7AD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5B39-4E78-A0F8-BDF6A33FB7AD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00000">
                    <a:srgbClr val="00B050"/>
                  </a:gs>
                  <a:gs pos="0">
                    <a:srgbClr val="0066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5B39-4E78-A0F8-BDF6A33FB7AD}"/>
              </c:ext>
            </c:extLst>
          </c:dPt>
          <c:dPt>
            <c:idx val="3"/>
            <c:bubble3D val="0"/>
            <c:spPr>
              <a:solidFill>
                <a:srgbClr val="FF33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5B39-4E78-A0F8-BDF6A33FB7AD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5B39-4E78-A0F8-BDF6A33FB7AD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5B39-4E78-A0F8-BDF6A33FB7AD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5B39-4E78-A0F8-BDF6A33FB7AD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5B39-4E78-A0F8-BDF6A33FB7AD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5B39-4E78-A0F8-BDF6A33FB7AD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5B39-4E78-A0F8-BDF6A33FB7AD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5B39-4E78-A0F8-BDF6A33FB7AD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tables!$F$96:$F$98</c:f>
              <c:strCache>
                <c:ptCount val="3"/>
                <c:pt idx="0">
                  <c:v>Poco/per niente</c:v>
                </c:pt>
                <c:pt idx="1">
                  <c:v>Abbastanza</c:v>
                </c:pt>
                <c:pt idx="2">
                  <c:v>Totalmente/molto</c:v>
                </c:pt>
              </c:strCache>
            </c:strRef>
          </c:cat>
          <c:val>
            <c:numRef>
              <c:f>tables!$G$96:$G$98</c:f>
              <c:numCache>
                <c:formatCode>#,#00%</c:formatCode>
                <c:ptCount val="3"/>
                <c:pt idx="0">
                  <c:v>0.66249999999999998</c:v>
                </c:pt>
                <c:pt idx="1">
                  <c:v>0.11289999999999999</c:v>
                </c:pt>
                <c:pt idx="2">
                  <c:v>0.22450000000000001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B39-4E78-A0F8-BDF6A33FB7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Chiusura al pubblico</a:t>
            </a:r>
          </a:p>
        </c:rich>
      </c:tx>
      <c:layout>
        <c:manualLayout>
          <c:xMode val="edge"/>
          <c:yMode val="edge"/>
          <c:x val="0.40836106211703754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tables!$H$96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C76-45F5-AD70-A02107DC9EB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36-4D1D-86CF-72ECB2F2D7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36-4D1D-86CF-72ECB2F2D7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36-4D1D-86CF-72ECB2F2D7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36-4D1D-86CF-72ECB2F2D7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36-4D1D-86CF-72ECB2F2D7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736-4D1D-86CF-72ECB2F2D7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36-4D1D-86CF-72ECB2F2D7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tables!$I$96:$AM$96</c:f>
              <c:numCache>
                <c:formatCode>General</c:formatCode>
                <c:ptCount val="31"/>
                <c:pt idx="0" formatCode="#,#00%">
                  <c:v>0.66249999999999998</c:v>
                </c:pt>
                <c:pt idx="2" formatCode="0%">
                  <c:v>0.67120000000000002</c:v>
                </c:pt>
                <c:pt idx="3" formatCode="0%">
                  <c:v>0.62450000000000006</c:v>
                </c:pt>
                <c:pt idx="5" formatCode="0%">
                  <c:v>0.57289999999999996</c:v>
                </c:pt>
                <c:pt idx="6" formatCode="0%">
                  <c:v>0.62719999999999998</c:v>
                </c:pt>
                <c:pt idx="7" formatCode="0%">
                  <c:v>0.67220000000000002</c:v>
                </c:pt>
                <c:pt idx="8" formatCode="0%">
                  <c:v>0.70030000000000003</c:v>
                </c:pt>
                <c:pt idx="9" formatCode="0%">
                  <c:v>0.71279999999999999</c:v>
                </c:pt>
                <c:pt idx="11" formatCode="0%">
                  <c:v>0.63380000000000003</c:v>
                </c:pt>
                <c:pt idx="12" formatCode="0%">
                  <c:v>0.70689999999999997</c:v>
                </c:pt>
                <c:pt idx="13" formatCode="0%">
                  <c:v>0.72689999999999999</c:v>
                </c:pt>
                <c:pt idx="15" formatCode="0%">
                  <c:v>0.70689999999999997</c:v>
                </c:pt>
                <c:pt idx="16" formatCode="0%">
                  <c:v>0.62549999999999994</c:v>
                </c:pt>
                <c:pt idx="17" formatCode="0%">
                  <c:v>0.72640000000000005</c:v>
                </c:pt>
                <c:pt idx="18" formatCode="0%">
                  <c:v>0.65959999999999996</c:v>
                </c:pt>
                <c:pt idx="19" formatCode="0%">
                  <c:v>0.71430000000000005</c:v>
                </c:pt>
                <c:pt idx="21" formatCode="0%">
                  <c:v>0.6744</c:v>
                </c:pt>
                <c:pt idx="22" formatCode="0%">
                  <c:v>0.64260000000000006</c:v>
                </c:pt>
                <c:pt idx="23" formatCode="0%">
                  <c:v>0.64340000000000008</c:v>
                </c:pt>
                <c:pt idx="24" formatCode="0%">
                  <c:v>0.70040000000000002</c:v>
                </c:pt>
                <c:pt idx="26" formatCode="0%">
                  <c:v>0.73809999999999998</c:v>
                </c:pt>
                <c:pt idx="27" formatCode="0%">
                  <c:v>0.60460000000000003</c:v>
                </c:pt>
                <c:pt idx="29" formatCode="0%">
                  <c:v>0.75450000000000006</c:v>
                </c:pt>
                <c:pt idx="30" formatCode="0%">
                  <c:v>0.61409999999999998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36-4D1D-86CF-72ECB2F2D7D2}"/>
            </c:ext>
          </c:extLst>
        </c:ser>
        <c:ser>
          <c:idx val="1"/>
          <c:order val="1"/>
          <c:tx>
            <c:strRef>
              <c:f>tables!$H$97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C76-45F5-AD70-A02107DC9EB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736-4D1D-86CF-72ECB2F2D7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736-4D1D-86CF-72ECB2F2D7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736-4D1D-86CF-72ECB2F2D7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736-4D1D-86CF-72ECB2F2D7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736-4D1D-86CF-72ECB2F2D7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736-4D1D-86CF-72ECB2F2D7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736-4D1D-86CF-72ECB2F2D7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tables!$I$97:$AM$97</c:f>
              <c:numCache>
                <c:formatCode>General</c:formatCode>
                <c:ptCount val="31"/>
                <c:pt idx="0" formatCode="#,#00%">
                  <c:v>0.11289999999999999</c:v>
                </c:pt>
                <c:pt idx="2" formatCode="0%">
                  <c:v>0.115</c:v>
                </c:pt>
                <c:pt idx="3" formatCode="0%">
                  <c:v>0.1041</c:v>
                </c:pt>
                <c:pt idx="5" formatCode="0%">
                  <c:v>0.17190000000000003</c:v>
                </c:pt>
                <c:pt idx="6" formatCode="0%">
                  <c:v>0.122</c:v>
                </c:pt>
                <c:pt idx="7" formatCode="0%">
                  <c:v>0.10210000000000001</c:v>
                </c:pt>
                <c:pt idx="8" formatCode="0%">
                  <c:v>0.1008</c:v>
                </c:pt>
                <c:pt idx="9" formatCode="0%">
                  <c:v>8.72E-2</c:v>
                </c:pt>
                <c:pt idx="11" formatCode="0%">
                  <c:v>0.11779999999999999</c:v>
                </c:pt>
                <c:pt idx="12" formatCode="0%">
                  <c:v>9.0500000000000011E-2</c:v>
                </c:pt>
                <c:pt idx="13" formatCode="0%">
                  <c:v>0.1144</c:v>
                </c:pt>
                <c:pt idx="15" formatCode="0%">
                  <c:v>0.11210000000000001</c:v>
                </c:pt>
                <c:pt idx="16" formatCode="0%">
                  <c:v>0.11449999999999999</c:v>
                </c:pt>
                <c:pt idx="17" formatCode="0%">
                  <c:v>7.5499999999999998E-2</c:v>
                </c:pt>
                <c:pt idx="18" formatCode="0%">
                  <c:v>0.11699999999999999</c:v>
                </c:pt>
                <c:pt idx="19" formatCode="0%">
                  <c:v>0.10529999999999999</c:v>
                </c:pt>
                <c:pt idx="21" formatCode="0%">
                  <c:v>0.10779999999999999</c:v>
                </c:pt>
                <c:pt idx="22" formatCode="0%">
                  <c:v>0.1149</c:v>
                </c:pt>
                <c:pt idx="23" formatCode="0%">
                  <c:v>0.12130000000000001</c:v>
                </c:pt>
                <c:pt idx="24" formatCode="0%">
                  <c:v>0.10970000000000001</c:v>
                </c:pt>
                <c:pt idx="26" formatCode="0%">
                  <c:v>0.1016</c:v>
                </c:pt>
                <c:pt idx="27" formatCode="0%">
                  <c:v>0.1217</c:v>
                </c:pt>
                <c:pt idx="29" formatCode="0%">
                  <c:v>9.3800000000000008E-2</c:v>
                </c:pt>
                <c:pt idx="30" formatCode="0%">
                  <c:v>0.12300000000000001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736-4D1D-86CF-72ECB2F2D7D2}"/>
            </c:ext>
          </c:extLst>
        </c:ser>
        <c:ser>
          <c:idx val="2"/>
          <c:order val="2"/>
          <c:tx>
            <c:strRef>
              <c:f>tables!$H$98</c:f>
              <c:strCache>
                <c:ptCount val="1"/>
                <c:pt idx="0">
                  <c:v>Totalmente/molto</c:v>
                </c:pt>
              </c:strCache>
            </c:strRef>
          </c:tx>
          <c:spPr>
            <a:gradFill flip="none" rotWithShape="1">
              <a:gsLst>
                <a:gs pos="100000">
                  <a:srgbClr val="00B050"/>
                </a:gs>
                <a:gs pos="0">
                  <a:srgbClr val="0066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6.9637883008356483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76-45F5-AD70-A02107DC9EB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736-4D1D-86CF-72ECB2F2D7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736-4D1D-86CF-72ECB2F2D7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736-4D1D-86CF-72ECB2F2D7D2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736-4D1D-86CF-72ECB2F2D7D2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736-4D1D-86CF-72ECB2F2D7D2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736-4D1D-86CF-72ECB2F2D7D2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736-4D1D-86CF-72ECB2F2D7D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tables!$I$98:$AM$98</c:f>
              <c:numCache>
                <c:formatCode>General</c:formatCode>
                <c:ptCount val="31"/>
                <c:pt idx="0" formatCode="#,#00%">
                  <c:v>0.22450000000000001</c:v>
                </c:pt>
                <c:pt idx="2" formatCode="0%">
                  <c:v>0.21390000000000001</c:v>
                </c:pt>
                <c:pt idx="3" formatCode="0%">
                  <c:v>0.27140000000000003</c:v>
                </c:pt>
                <c:pt idx="5" formatCode="0%">
                  <c:v>0.25519999999999998</c:v>
                </c:pt>
                <c:pt idx="6" formatCode="0%">
                  <c:v>0.25090000000000001</c:v>
                </c:pt>
                <c:pt idx="7" formatCode="0%">
                  <c:v>0.22570000000000001</c:v>
                </c:pt>
                <c:pt idx="8" formatCode="0%">
                  <c:v>0.19889999999999999</c:v>
                </c:pt>
                <c:pt idx="9" formatCode="0%">
                  <c:v>0.2</c:v>
                </c:pt>
                <c:pt idx="11" formatCode="0%">
                  <c:v>0.24840000000000001</c:v>
                </c:pt>
                <c:pt idx="12" formatCode="0%">
                  <c:v>0.2026</c:v>
                </c:pt>
                <c:pt idx="13" formatCode="0%">
                  <c:v>0.15869999999999998</c:v>
                </c:pt>
                <c:pt idx="15" formatCode="0%">
                  <c:v>0.18100000000000002</c:v>
                </c:pt>
                <c:pt idx="16" formatCode="0%">
                  <c:v>0.26</c:v>
                </c:pt>
                <c:pt idx="17" formatCode="0%">
                  <c:v>0.1981</c:v>
                </c:pt>
                <c:pt idx="18" formatCode="0%">
                  <c:v>0.22339999999999999</c:v>
                </c:pt>
                <c:pt idx="19" formatCode="0%">
                  <c:v>0.18049999999999999</c:v>
                </c:pt>
                <c:pt idx="21" formatCode="0%">
                  <c:v>0.21780000000000002</c:v>
                </c:pt>
                <c:pt idx="22" formatCode="0%">
                  <c:v>0.24260000000000001</c:v>
                </c:pt>
                <c:pt idx="23" formatCode="0%">
                  <c:v>0.23530000000000001</c:v>
                </c:pt>
                <c:pt idx="24" formatCode="0%">
                  <c:v>0.18989999999999999</c:v>
                </c:pt>
                <c:pt idx="26" formatCode="0%">
                  <c:v>0.1603</c:v>
                </c:pt>
                <c:pt idx="27" formatCode="0%">
                  <c:v>0.2737</c:v>
                </c:pt>
                <c:pt idx="29" formatCode="0%">
                  <c:v>0.1517</c:v>
                </c:pt>
                <c:pt idx="30" formatCode="0%">
                  <c:v>0.26289999999999997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736-4D1D-86CF-72ECB2F2D7D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29623768"/>
        <c:axId val="329619456"/>
      </c:barChart>
      <c:catAx>
        <c:axId val="329623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29619456"/>
        <c:crosses val="autoZero"/>
        <c:auto val="1"/>
        <c:lblAlgn val="ctr"/>
        <c:lblOffset val="100"/>
        <c:noMultiLvlLbl val="0"/>
      </c:catAx>
      <c:valAx>
        <c:axId val="32961945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2962376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70"/>
      <c:rotY val="0"/>
      <c:depthPercent val="100"/>
      <c:rAngAx val="0"/>
    </c:view3D>
    <c:floor>
      <c:thickness val="0"/>
    </c:floor>
    <c:side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sideWall>
    <c:back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backWall>
    <c:plotArea>
      <c:layout>
        <c:manualLayout>
          <c:layoutTarget val="inner"/>
          <c:xMode val="edge"/>
          <c:yMode val="edge"/>
          <c:x val="0.48953940777922594"/>
          <c:y val="3.9306722689075632E-2"/>
          <c:w val="0.47653446362980278"/>
          <c:h val="0.9459873949579832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contourClr>
                <a:srgbClr val="4F81BD">
                  <a:shade val="50000"/>
                  <a:shade val="95000"/>
                  <a:satMod val="105000"/>
                </a:srgbClr>
              </a:contourClr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F81BD">
                      <a:shade val="50000"/>
                      <a:shade val="95000"/>
                      <a:satMod val="105000"/>
                    </a:srgbClr>
                  </a:solidFill>
                  <a:prstDash val="solid"/>
                  <a:round/>
                </a14:hiddenLine>
              </a:ext>
            </a:extLst>
          </c:spPr>
          <c:invertIfNegative val="0"/>
          <c:dPt>
            <c:idx val="4"/>
            <c:invertIfNegative val="0"/>
            <c:bubble3D val="0"/>
            <c:spPr>
              <a:gradFill flip="none" rotWithShape="1">
                <a:gsLst>
                  <a:gs pos="100000">
                    <a:srgbClr val="FFC000"/>
                  </a:gs>
                  <a:gs pos="0">
                    <a:srgbClr val="FF0000"/>
                  </a:gs>
                </a:gsLst>
                <a:lin ang="0" scaled="1"/>
                <a:tileRect/>
              </a:gradFill>
              <a:ln w="9525" cap="flat" cmpd="sng" algn="ctr">
                <a:noFill/>
                <a:prstDash val="solid"/>
                <a:round/>
              </a:ln>
              <a:effectLst/>
              <a:scene3d>
                <a:camera prst="orthographicFront"/>
                <a:lightRig rig="threePt" dir="t"/>
              </a:scene3d>
              <a:sp3d contourW="9525">
                <a:bevelT/>
                <a:contourClr>
                  <a:srgbClr val="4F81BD">
                    <a:shade val="50000"/>
                    <a:shade val="95000"/>
                    <a:satMod val="105000"/>
                  </a:srgbClr>
                </a:contourClr>
              </a:sp3d>
              <a:extLs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4F81BD">
                        <a:shade val="50000"/>
                        <a:shade val="95000"/>
                        <a:satMod val="105000"/>
                      </a:srgbClr>
                    </a:solidFill>
                    <a:prstDash val="solid"/>
                    <a:round/>
                  </a14:hiddenLine>
                </a:ext>
              </a:extLst>
            </c:spPr>
            <c:extLst>
              <c:ext xmlns:c16="http://schemas.microsoft.com/office/drawing/2014/chart" uri="{C3380CC4-5D6E-409C-BE32-E72D297353CC}">
                <c16:uniqueId val="{00000001-EA41-43B2-9319-2FB93F6E3DB1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41-43B2-9319-2FB93F6E3DB1}"/>
                </c:ext>
              </c:extLst>
            </c:dLbl>
            <c:dLbl>
              <c:idx val="1"/>
              <c:layout>
                <c:manualLayout>
                  <c:x val="-1.0007728046292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41-43B2-9319-2FB93F6E3DB1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 i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tables!$F$116:$F$120</c:f>
              <c:strCache>
                <c:ptCount val="5"/>
                <c:pt idx="0">
                  <c:v>Telelavoro e ancor più smart working potrebbero portare notevoli vantaggi al benessere delle persone e alla produttività dell’azienda, ma serve un’organizzazione del lavoro diversa</c:v>
                </c:pt>
                <c:pt idx="1">
                  <c:v>Chi era già abituato a fare telelavoro parziale lo sta ora facendo in modo totale o fortemente incrementato</c:v>
                </c:pt>
                <c:pt idx="2">
                  <c:v>Molte persone che non avevano mai fatto telelavoro lo stanno facendo</c:v>
                </c:pt>
                <c:pt idx="3">
                  <c:v>L'organizzazione del telelavoro ha avuto un impatto negativo sulla produttività aziendale, sull'efficacia ed efficienza perché non siamo organizzati/abituati</c:v>
                </c:pt>
                <c:pt idx="4">
                  <c:v>Nessuna di queste</c:v>
                </c:pt>
              </c:strCache>
            </c:strRef>
          </c:cat>
          <c:val>
            <c:numRef>
              <c:f>tables!$G$116:$G$120</c:f>
              <c:numCache>
                <c:formatCode>#,#00%</c:formatCode>
                <c:ptCount val="5"/>
                <c:pt idx="0">
                  <c:v>0.48969999999999997</c:v>
                </c:pt>
                <c:pt idx="1">
                  <c:v>0.4642</c:v>
                </c:pt>
                <c:pt idx="2">
                  <c:v>0.37880000000000003</c:v>
                </c:pt>
                <c:pt idx="3">
                  <c:v>4.4800000000000006E-2</c:v>
                </c:pt>
                <c:pt idx="4">
                  <c:v>0.1598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EA41-43B2-9319-2FB93F6E3D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0"/>
        <c:shape val="box"/>
        <c:axId val="329624944"/>
        <c:axId val="329617496"/>
        <c:axId val="0"/>
      </c:bar3DChart>
      <c:catAx>
        <c:axId val="32962494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it-IT"/>
          </a:p>
        </c:txPr>
        <c:crossAx val="329617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9617496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rgbClr val="5B9BD5">
                  <a:lumMod val="60000"/>
                  <a:lumOff val="4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329624944"/>
        <c:crosses val="autoZero"/>
        <c:crossBetween val="between"/>
        <c:majorUnit val="0.2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Telelavoro e ancor più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working</a:t>
            </a:r>
            <a:r>
              <a:rPr lang="it-IT" dirty="0"/>
              <a:t> potrebbero portare notevoli vantaggi</a:t>
            </a:r>
            <a:br>
              <a:rPr lang="it-IT" dirty="0"/>
            </a:br>
            <a:r>
              <a:rPr lang="it-IT" dirty="0"/>
              <a:t>al benessere delle persone e alla produttività dell’azienda,</a:t>
            </a:r>
            <a:br>
              <a:rPr lang="it-IT" dirty="0"/>
            </a:br>
            <a:r>
              <a:rPr lang="it-IT" dirty="0"/>
              <a:t>ma serve un’organizzazione del lavoro diversa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tables!$H$116</c:f>
              <c:strCache>
                <c:ptCount val="1"/>
                <c:pt idx="0">
                  <c:v>Telelavoro e ancor più smart working potrebbero portare notevoli vantaggi al benessere delle persone e alla produttività dell’azienda, ma serve un’organizzazione del lavoro diversa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99D-4A0C-ACDA-374F3385EF37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99D-4A0C-ACDA-374F3385EF37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F99D-4A0C-ACDA-374F3385EF37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F99D-4A0C-ACDA-374F3385EF37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F99D-4A0C-ACDA-374F3385EF37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F99D-4A0C-ACDA-374F3385EF37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F99D-4A0C-ACDA-374F3385EF37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F99D-4A0C-ACDA-374F3385EF37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F99D-4A0C-ACDA-374F3385EF37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F99D-4A0C-ACDA-374F3385EF37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F99D-4A0C-ACDA-374F3385EF37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F99D-4A0C-ACDA-374F3385EF37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F99D-4A0C-ACDA-374F3385EF37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F99D-4A0C-ACDA-374F3385EF37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F99D-4A0C-ACDA-374F3385EF37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F99D-4A0C-ACDA-374F3385EF37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F99D-4A0C-ACDA-374F3385EF37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F99D-4A0C-ACDA-374F3385EF37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F99D-4A0C-ACDA-374F3385EF37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F99D-4A0C-ACDA-374F3385EF37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F99D-4A0C-ACDA-374F3385EF37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F99D-4A0C-ACDA-374F3385EF37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F99D-4A0C-ACDA-374F3385EF37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F99D-4A0C-ACDA-374F3385EF37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F99D-4A0C-ACDA-374F3385EF37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F99D-4A0C-ACDA-374F3385EF37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99D-4A0C-ACDA-374F3385EF37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tables!$I$116:$AM$116</c:f>
              <c:numCache>
                <c:formatCode>General</c:formatCode>
                <c:ptCount val="31"/>
                <c:pt idx="0" formatCode="#,#00%">
                  <c:v>0.48969999999999997</c:v>
                </c:pt>
                <c:pt idx="2" formatCode="0%">
                  <c:v>0.50039999999999996</c:v>
                </c:pt>
                <c:pt idx="3" formatCode="0%">
                  <c:v>0.44240000000000002</c:v>
                </c:pt>
                <c:pt idx="5" formatCode="0%">
                  <c:v>0.57289999999999996</c:v>
                </c:pt>
                <c:pt idx="6" formatCode="0%">
                  <c:v>0.49130000000000001</c:v>
                </c:pt>
                <c:pt idx="7" formatCode="0%">
                  <c:v>0.47979999999999995</c:v>
                </c:pt>
                <c:pt idx="8" formatCode="0%">
                  <c:v>0.4622</c:v>
                </c:pt>
                <c:pt idx="9" formatCode="0%">
                  <c:v>0.47689999999999999</c:v>
                </c:pt>
                <c:pt idx="11" formatCode="0%">
                  <c:v>0.50319999999999998</c:v>
                </c:pt>
                <c:pt idx="12" formatCode="0%">
                  <c:v>0.47840000000000005</c:v>
                </c:pt>
                <c:pt idx="13" formatCode="0%">
                  <c:v>0.45760000000000001</c:v>
                </c:pt>
                <c:pt idx="15" formatCode="0%">
                  <c:v>0.51719999999999999</c:v>
                </c:pt>
                <c:pt idx="16" formatCode="0%">
                  <c:v>0.50450000000000006</c:v>
                </c:pt>
                <c:pt idx="17" formatCode="0%">
                  <c:v>0.47170000000000001</c:v>
                </c:pt>
                <c:pt idx="18" formatCode="0%">
                  <c:v>0.5</c:v>
                </c:pt>
                <c:pt idx="19" formatCode="0%">
                  <c:v>0.46619999999999995</c:v>
                </c:pt>
                <c:pt idx="21" formatCode="0%">
                  <c:v>0.42070000000000002</c:v>
                </c:pt>
                <c:pt idx="22" formatCode="0%">
                  <c:v>0.51490000000000002</c:v>
                </c:pt>
                <c:pt idx="23" formatCode="0%">
                  <c:v>0.47789999999999999</c:v>
                </c:pt>
                <c:pt idx="24" formatCode="0%">
                  <c:v>0.5907</c:v>
                </c:pt>
                <c:pt idx="26" formatCode="0%">
                  <c:v>0.47460000000000002</c:v>
                </c:pt>
                <c:pt idx="27" formatCode="0%">
                  <c:v>0.50119999999999998</c:v>
                </c:pt>
                <c:pt idx="29" formatCode="0%">
                  <c:v>0.47499999999999998</c:v>
                </c:pt>
                <c:pt idx="30" formatCode="0%">
                  <c:v>0.49740000000000001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F99D-4A0C-ACDA-374F3385EF3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9621416"/>
        <c:axId val="329135824"/>
      </c:barChart>
      <c:catAx>
        <c:axId val="329621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29135824"/>
        <c:crosses val="autoZero"/>
        <c:auto val="1"/>
        <c:lblAlgn val="ctr"/>
        <c:lblOffset val="100"/>
        <c:noMultiLvlLbl val="0"/>
      </c:catAx>
      <c:valAx>
        <c:axId val="32913582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9621416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Chi era già abituato a fare telelavoro parziale lo sta ora facendo</a:t>
            </a:r>
            <a:br>
              <a:rPr lang="it-IT" dirty="0"/>
            </a:br>
            <a:r>
              <a:rPr lang="it-IT" dirty="0"/>
              <a:t>in modo totale o fortemente incrementato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tables!$H$117</c:f>
              <c:strCache>
                <c:ptCount val="1"/>
                <c:pt idx="0">
                  <c:v>Chi era già abituato a fare telelavoro parziale lo sta ora facendo in modo totale o fortemente incrementato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7B6-40AB-9235-AF935955625C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7B6-40AB-9235-AF935955625C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77B6-40AB-9235-AF935955625C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77B6-40AB-9235-AF935955625C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77B6-40AB-9235-AF935955625C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77B6-40AB-9235-AF935955625C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77B6-40AB-9235-AF935955625C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77B6-40AB-9235-AF935955625C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77B6-40AB-9235-AF935955625C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77B6-40AB-9235-AF935955625C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77B6-40AB-9235-AF935955625C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77B6-40AB-9235-AF935955625C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77B6-40AB-9235-AF935955625C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77B6-40AB-9235-AF935955625C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77B6-40AB-9235-AF935955625C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77B6-40AB-9235-AF935955625C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77B6-40AB-9235-AF935955625C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77B6-40AB-9235-AF935955625C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77B6-40AB-9235-AF935955625C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77B6-40AB-9235-AF935955625C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77B6-40AB-9235-AF935955625C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77B6-40AB-9235-AF935955625C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77B6-40AB-9235-AF935955625C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77B6-40AB-9235-AF935955625C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77B6-40AB-9235-AF935955625C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77B6-40AB-9235-AF935955625C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7B6-40AB-9235-AF935955625C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tables!$I$117:$AM$117</c:f>
              <c:numCache>
                <c:formatCode>General</c:formatCode>
                <c:ptCount val="31"/>
                <c:pt idx="0" formatCode="#,#00%">
                  <c:v>0.4642</c:v>
                </c:pt>
                <c:pt idx="2" formatCode="0%">
                  <c:v>0.4708</c:v>
                </c:pt>
                <c:pt idx="3" formatCode="0%">
                  <c:v>0.43490000000000001</c:v>
                </c:pt>
                <c:pt idx="5" formatCode="0%">
                  <c:v>0.51560000000000006</c:v>
                </c:pt>
                <c:pt idx="6" formatCode="0%">
                  <c:v>0.49130000000000001</c:v>
                </c:pt>
                <c:pt idx="7" formatCode="0%">
                  <c:v>0.44890000000000002</c:v>
                </c:pt>
                <c:pt idx="8" formatCode="0%">
                  <c:v>0.48460000000000003</c:v>
                </c:pt>
                <c:pt idx="9" formatCode="0%">
                  <c:v>0.36920000000000003</c:v>
                </c:pt>
                <c:pt idx="11" formatCode="0%">
                  <c:v>0.48619999999999997</c:v>
                </c:pt>
                <c:pt idx="12" formatCode="0%">
                  <c:v>0.4526</c:v>
                </c:pt>
                <c:pt idx="13" formatCode="0%">
                  <c:v>0.3911</c:v>
                </c:pt>
                <c:pt idx="15" formatCode="0%">
                  <c:v>0.43969999999999998</c:v>
                </c:pt>
                <c:pt idx="16" formatCode="0%">
                  <c:v>0.50580000000000003</c:v>
                </c:pt>
                <c:pt idx="17" formatCode="0%">
                  <c:v>0.434</c:v>
                </c:pt>
                <c:pt idx="18" formatCode="0%">
                  <c:v>0.47869999999999996</c:v>
                </c:pt>
                <c:pt idx="19" formatCode="0%">
                  <c:v>0.44359999999999999</c:v>
                </c:pt>
                <c:pt idx="21" formatCode="0%">
                  <c:v>0.41229999999999994</c:v>
                </c:pt>
                <c:pt idx="22" formatCode="0%">
                  <c:v>0.47229999999999994</c:v>
                </c:pt>
                <c:pt idx="23" formatCode="0%">
                  <c:v>0.51840000000000008</c:v>
                </c:pt>
                <c:pt idx="24" formatCode="0%">
                  <c:v>0.48950000000000005</c:v>
                </c:pt>
                <c:pt idx="26" formatCode="0%">
                  <c:v>0.3095</c:v>
                </c:pt>
                <c:pt idx="27" formatCode="0%">
                  <c:v>0.5827</c:v>
                </c:pt>
                <c:pt idx="29" formatCode="0%">
                  <c:v>0.28739999999999999</c:v>
                </c:pt>
                <c:pt idx="30" formatCode="0%">
                  <c:v>0.55730000000000002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77B6-40AB-9235-AF935955625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29620632"/>
        <c:axId val="326796936"/>
      </c:barChart>
      <c:catAx>
        <c:axId val="329620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26796936"/>
        <c:crosses val="autoZero"/>
        <c:auto val="1"/>
        <c:lblAlgn val="ctr"/>
        <c:lblOffset val="100"/>
        <c:noMultiLvlLbl val="0"/>
      </c:catAx>
      <c:valAx>
        <c:axId val="3267969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2962063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Molte persone che non avevano mai fatto telelavoro lo stanno facendo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tables!$H$118</c:f>
              <c:strCache>
                <c:ptCount val="1"/>
                <c:pt idx="0">
                  <c:v>Molte persone che non avevano mai fatto telelavoro lo stanno facendo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AD57-4919-B9DA-1258DE00CEF8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AD57-4919-B9DA-1258DE00CEF8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AD57-4919-B9DA-1258DE00CEF8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AD57-4919-B9DA-1258DE00CEF8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AD57-4919-B9DA-1258DE00CEF8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AD57-4919-B9DA-1258DE00CEF8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AD57-4919-B9DA-1258DE00CEF8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AD57-4919-B9DA-1258DE00CEF8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AD57-4919-B9DA-1258DE00CEF8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AD57-4919-B9DA-1258DE00CEF8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AD57-4919-B9DA-1258DE00CEF8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AD57-4919-B9DA-1258DE00CEF8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AD57-4919-B9DA-1258DE00CEF8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AD57-4919-B9DA-1258DE00CEF8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AD57-4919-B9DA-1258DE00CEF8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AD57-4919-B9DA-1258DE00CEF8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AD57-4919-B9DA-1258DE00CEF8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AD57-4919-B9DA-1258DE00CEF8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AD57-4919-B9DA-1258DE00CEF8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AD57-4919-B9DA-1258DE00CEF8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AD57-4919-B9DA-1258DE00CEF8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AD57-4919-B9DA-1258DE00CEF8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AD57-4919-B9DA-1258DE00CEF8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AD57-4919-B9DA-1258DE00CEF8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AD57-4919-B9DA-1258DE00CEF8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AD57-4919-B9DA-1258DE00CEF8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D57-4919-B9DA-1258DE00CEF8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tables!$I$118:$AM$118</c:f>
              <c:numCache>
                <c:formatCode>General</c:formatCode>
                <c:ptCount val="31"/>
                <c:pt idx="0" formatCode="#,#00%">
                  <c:v>0.37880000000000003</c:v>
                </c:pt>
                <c:pt idx="2" formatCode="0%">
                  <c:v>0.37450000000000006</c:v>
                </c:pt>
                <c:pt idx="3" formatCode="0%">
                  <c:v>0.39779999999999999</c:v>
                </c:pt>
                <c:pt idx="5" formatCode="0%">
                  <c:v>0.41149999999999998</c:v>
                </c:pt>
                <c:pt idx="6" formatCode="0%">
                  <c:v>0.40770000000000001</c:v>
                </c:pt>
                <c:pt idx="7" formatCode="0%">
                  <c:v>0.39189999999999997</c:v>
                </c:pt>
                <c:pt idx="8" formatCode="0%">
                  <c:v>0.35850000000000004</c:v>
                </c:pt>
                <c:pt idx="9" formatCode="0%">
                  <c:v>0.31280000000000002</c:v>
                </c:pt>
                <c:pt idx="11" formatCode="0%">
                  <c:v>0.41720000000000002</c:v>
                </c:pt>
                <c:pt idx="12" formatCode="0%">
                  <c:v>0.33189999999999997</c:v>
                </c:pt>
                <c:pt idx="13" formatCode="0%">
                  <c:v>0.27679999999999999</c:v>
                </c:pt>
                <c:pt idx="15" formatCode="0%">
                  <c:v>0.3276</c:v>
                </c:pt>
                <c:pt idx="16" formatCode="0%">
                  <c:v>0.44530000000000003</c:v>
                </c:pt>
                <c:pt idx="17" formatCode="0%">
                  <c:v>0.28300000000000003</c:v>
                </c:pt>
                <c:pt idx="18" formatCode="0%">
                  <c:v>0.40429999999999999</c:v>
                </c:pt>
                <c:pt idx="19" formatCode="0%">
                  <c:v>0.2707</c:v>
                </c:pt>
                <c:pt idx="21" formatCode="0%">
                  <c:v>0.28749999999999998</c:v>
                </c:pt>
                <c:pt idx="22" formatCode="0%">
                  <c:v>0.3851</c:v>
                </c:pt>
                <c:pt idx="23" formatCode="0%">
                  <c:v>0.44850000000000001</c:v>
                </c:pt>
                <c:pt idx="24" formatCode="0%">
                  <c:v>0.46840000000000004</c:v>
                </c:pt>
                <c:pt idx="26" formatCode="0%">
                  <c:v>0.31109999999999999</c:v>
                </c:pt>
                <c:pt idx="27" formatCode="0%">
                  <c:v>0.43070000000000003</c:v>
                </c:pt>
                <c:pt idx="29" formatCode="0%">
                  <c:v>0.28939999999999999</c:v>
                </c:pt>
                <c:pt idx="30" formatCode="0%">
                  <c:v>0.42590000000000006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AD57-4919-B9DA-1258DE00CE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0879352"/>
        <c:axId val="330881312"/>
      </c:barChart>
      <c:catAx>
        <c:axId val="330879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0881312"/>
        <c:crosses val="autoZero"/>
        <c:auto val="1"/>
        <c:lblAlgn val="ctr"/>
        <c:lblOffset val="100"/>
        <c:noMultiLvlLbl val="0"/>
      </c:catAx>
      <c:valAx>
        <c:axId val="33088131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087935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L'organizzazione del telelavoro ha avuto un impatto negativo</a:t>
            </a:r>
            <a:br>
              <a:rPr lang="it-IT" dirty="0"/>
            </a:br>
            <a:r>
              <a:rPr lang="it-IT" dirty="0"/>
              <a:t>sulla produttività aziendale, sull'efficacia ed efficienza</a:t>
            </a:r>
            <a:br>
              <a:rPr lang="it-IT" dirty="0"/>
            </a:br>
            <a:r>
              <a:rPr lang="it-IT" dirty="0"/>
              <a:t>perché non siamo organizzati/abituati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tables!$H$119</c:f>
              <c:strCache>
                <c:ptCount val="1"/>
                <c:pt idx="0">
                  <c:v>L'organizzazione del telelavoro ha avuto un impatto negativo sulla produttività aziendale, sull'efficacia ed efficienza perché non siamo organizzati/abituati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1C2C-4693-870A-C38C0038864D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1C2C-4693-870A-C38C0038864D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1C2C-4693-870A-C38C0038864D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1C2C-4693-870A-C38C0038864D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1C2C-4693-870A-C38C0038864D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1C2C-4693-870A-C38C0038864D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1C2C-4693-870A-C38C0038864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1C2C-4693-870A-C38C0038864D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1C2C-4693-870A-C38C0038864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1C2C-4693-870A-C38C0038864D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1C2C-4693-870A-C38C0038864D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1C2C-4693-870A-C38C0038864D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1C2C-4693-870A-C38C0038864D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1C2C-4693-870A-C38C0038864D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1C2C-4693-870A-C38C0038864D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1C2C-4693-870A-C38C0038864D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1C2C-4693-870A-C38C0038864D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1C2C-4693-870A-C38C0038864D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1C2C-4693-870A-C38C0038864D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1C2C-4693-870A-C38C0038864D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1C2C-4693-870A-C38C0038864D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1C2C-4693-870A-C38C0038864D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1C2C-4693-870A-C38C0038864D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1C2C-4693-870A-C38C0038864D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1C2C-4693-870A-C38C0038864D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1C2C-4693-870A-C38C0038864D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2C-4693-870A-C38C0038864D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tables!$I$119:$AM$119</c:f>
              <c:numCache>
                <c:formatCode>General</c:formatCode>
                <c:ptCount val="31"/>
                <c:pt idx="0" formatCode="#,#00%">
                  <c:v>4.4800000000000006E-2</c:v>
                </c:pt>
                <c:pt idx="2" formatCode="0%">
                  <c:v>4.5599999999999995E-2</c:v>
                </c:pt>
                <c:pt idx="3" formatCode="0%">
                  <c:v>4.0899999999999999E-2</c:v>
                </c:pt>
                <c:pt idx="5" formatCode="0%">
                  <c:v>5.7300000000000004E-2</c:v>
                </c:pt>
                <c:pt idx="6" formatCode="0%">
                  <c:v>5.9200000000000003E-2</c:v>
                </c:pt>
                <c:pt idx="7" formatCode="0%">
                  <c:v>5.2300000000000006E-2</c:v>
                </c:pt>
                <c:pt idx="8" formatCode="0%">
                  <c:v>2.2400000000000003E-2</c:v>
                </c:pt>
                <c:pt idx="9" formatCode="0%">
                  <c:v>3.5900000000000001E-2</c:v>
                </c:pt>
                <c:pt idx="11" formatCode="0%">
                  <c:v>4.5599999999999995E-2</c:v>
                </c:pt>
                <c:pt idx="12" formatCode="0%">
                  <c:v>5.5999999999999994E-2</c:v>
                </c:pt>
                <c:pt idx="13" formatCode="0%">
                  <c:v>3.32E-2</c:v>
                </c:pt>
                <c:pt idx="15" formatCode="0%">
                  <c:v>1.72E-2</c:v>
                </c:pt>
                <c:pt idx="16" formatCode="0%">
                  <c:v>4.8899999999999999E-2</c:v>
                </c:pt>
                <c:pt idx="17" formatCode="0%">
                  <c:v>5.6600000000000004E-2</c:v>
                </c:pt>
                <c:pt idx="18" formatCode="0%">
                  <c:v>5.3200000000000004E-2</c:v>
                </c:pt>
                <c:pt idx="19" formatCode="0%">
                  <c:v>1.4999999999999999E-2</c:v>
                </c:pt>
                <c:pt idx="21" formatCode="0%">
                  <c:v>4.8600000000000004E-2</c:v>
                </c:pt>
                <c:pt idx="22" formatCode="0%">
                  <c:v>4.0399999999999998E-2</c:v>
                </c:pt>
                <c:pt idx="23" formatCode="0%">
                  <c:v>5.5099999999999996E-2</c:v>
                </c:pt>
                <c:pt idx="24" formatCode="0%">
                  <c:v>3.3799999999999997E-2</c:v>
                </c:pt>
                <c:pt idx="26" formatCode="0%">
                  <c:v>4.5999999999999999E-2</c:v>
                </c:pt>
                <c:pt idx="27" formatCode="0%">
                  <c:v>4.3799999999999999E-2</c:v>
                </c:pt>
                <c:pt idx="29" formatCode="0%">
                  <c:v>4.1900000000000007E-2</c:v>
                </c:pt>
                <c:pt idx="30" formatCode="0%">
                  <c:v>4.6300000000000001E-2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1C2C-4693-870A-C38C003886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0875824"/>
        <c:axId val="330881704"/>
      </c:barChart>
      <c:catAx>
        <c:axId val="33087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0881704"/>
        <c:crosses val="autoZero"/>
        <c:auto val="1"/>
        <c:lblAlgn val="ctr"/>
        <c:lblOffset val="100"/>
        <c:noMultiLvlLbl val="0"/>
      </c:catAx>
      <c:valAx>
        <c:axId val="33088170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087582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Nessuna di queste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tables!$H$120</c:f>
              <c:strCache>
                <c:ptCount val="1"/>
                <c:pt idx="0">
                  <c:v>Nessuna di queste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319-451E-8DF6-5ECA82C2D15A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0319-451E-8DF6-5ECA82C2D15A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0319-451E-8DF6-5ECA82C2D15A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0319-451E-8DF6-5ECA82C2D15A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0319-451E-8DF6-5ECA82C2D15A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0319-451E-8DF6-5ECA82C2D15A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0319-451E-8DF6-5ECA82C2D15A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0319-451E-8DF6-5ECA82C2D15A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0319-451E-8DF6-5ECA82C2D15A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0319-451E-8DF6-5ECA82C2D15A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0319-451E-8DF6-5ECA82C2D15A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0319-451E-8DF6-5ECA82C2D15A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0319-451E-8DF6-5ECA82C2D15A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0319-451E-8DF6-5ECA82C2D15A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0319-451E-8DF6-5ECA82C2D15A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0319-451E-8DF6-5ECA82C2D15A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0319-451E-8DF6-5ECA82C2D15A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0319-451E-8DF6-5ECA82C2D15A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0319-451E-8DF6-5ECA82C2D15A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0319-451E-8DF6-5ECA82C2D15A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0319-451E-8DF6-5ECA82C2D15A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0319-451E-8DF6-5ECA82C2D15A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0319-451E-8DF6-5ECA82C2D15A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0319-451E-8DF6-5ECA82C2D15A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0319-451E-8DF6-5ECA82C2D15A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0319-451E-8DF6-5ECA82C2D15A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319-451E-8DF6-5ECA82C2D15A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tables!$I$120:$AM$120</c:f>
              <c:numCache>
                <c:formatCode>General</c:formatCode>
                <c:ptCount val="31"/>
                <c:pt idx="0" formatCode="#,#00%">
                  <c:v>0.1598</c:v>
                </c:pt>
                <c:pt idx="2" formatCode="0%">
                  <c:v>0.15890000000000001</c:v>
                </c:pt>
                <c:pt idx="3" formatCode="0%">
                  <c:v>0.1636</c:v>
                </c:pt>
                <c:pt idx="5" formatCode="0%">
                  <c:v>0.1198</c:v>
                </c:pt>
                <c:pt idx="6" formatCode="0%">
                  <c:v>0.122</c:v>
                </c:pt>
                <c:pt idx="7" formatCode="0%">
                  <c:v>0.14730000000000001</c:v>
                </c:pt>
                <c:pt idx="8" formatCode="0%">
                  <c:v>0.17370000000000002</c:v>
                </c:pt>
                <c:pt idx="9" formatCode="0%">
                  <c:v>0.25640000000000002</c:v>
                </c:pt>
                <c:pt idx="11" formatCode="0%">
                  <c:v>0.1263</c:v>
                </c:pt>
                <c:pt idx="12" formatCode="0%">
                  <c:v>0.2198</c:v>
                </c:pt>
                <c:pt idx="13" formatCode="0%">
                  <c:v>0.2288</c:v>
                </c:pt>
                <c:pt idx="15" formatCode="0%">
                  <c:v>0.1724</c:v>
                </c:pt>
                <c:pt idx="16" formatCode="0%">
                  <c:v>0.1094</c:v>
                </c:pt>
                <c:pt idx="17" formatCode="0%">
                  <c:v>0.22640000000000002</c:v>
                </c:pt>
                <c:pt idx="18" formatCode="0%">
                  <c:v>0.19149999999999998</c:v>
                </c:pt>
                <c:pt idx="19" formatCode="0%">
                  <c:v>0.20300000000000001</c:v>
                </c:pt>
                <c:pt idx="21" formatCode="0%">
                  <c:v>0.21989999999999998</c:v>
                </c:pt>
                <c:pt idx="22" formatCode="0%">
                  <c:v>0.15740000000000001</c:v>
                </c:pt>
                <c:pt idx="23" formatCode="0%">
                  <c:v>0.1176</c:v>
                </c:pt>
                <c:pt idx="24" formatCode="0%">
                  <c:v>9.2799999999999994E-2</c:v>
                </c:pt>
                <c:pt idx="26" formatCode="0%">
                  <c:v>0.25239999999999996</c:v>
                </c:pt>
                <c:pt idx="27" formatCode="0%">
                  <c:v>8.8800000000000004E-2</c:v>
                </c:pt>
                <c:pt idx="29" formatCode="0%">
                  <c:v>0.26550000000000001</c:v>
                </c:pt>
                <c:pt idx="30" formatCode="0%">
                  <c:v>0.1041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0319-451E-8DF6-5ECA82C2D15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0879744"/>
        <c:axId val="330878568"/>
      </c:barChart>
      <c:catAx>
        <c:axId val="33087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0878568"/>
        <c:crosses val="autoZero"/>
        <c:auto val="1"/>
        <c:lblAlgn val="ctr"/>
        <c:lblOffset val="100"/>
        <c:noMultiLvlLbl val="0"/>
      </c:catAx>
      <c:valAx>
        <c:axId val="33087856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087974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89275827525662"/>
          <c:y val="0.40314166611526503"/>
          <c:w val="0.51995296814948233"/>
          <c:h val="0.52064629012871033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00AF4F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3FC1-42EE-BA1D-5DF5C71778B1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3FC1-42EE-BA1D-5DF5C71778B1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3FC1-42EE-BA1D-5DF5C71778B1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3FC1-42EE-BA1D-5DF5C71778B1}"/>
              </c:ext>
            </c:extLst>
          </c:dPt>
          <c:dPt>
            <c:idx val="4"/>
            <c:bubble3D val="0"/>
            <c:spPr>
              <a:solidFill>
                <a:srgbClr val="FFC000">
                  <a:lumMod val="20000"/>
                  <a:lumOff val="80000"/>
                </a:srgbClr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3FC1-42EE-BA1D-5DF5C71778B1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3FC1-42EE-BA1D-5DF5C71778B1}"/>
              </c:ext>
            </c:extLst>
          </c:dPt>
          <c:dPt>
            <c:idx val="6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3FC1-42EE-BA1D-5DF5C71778B1}"/>
              </c:ext>
            </c:extLst>
          </c:dPt>
          <c:dPt>
            <c:idx val="7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3FC1-42EE-BA1D-5DF5C71778B1}"/>
              </c:ext>
            </c:extLst>
          </c:dPt>
          <c:dPt>
            <c:idx val="8"/>
            <c:bubble3D val="0"/>
            <c:spPr>
              <a:solidFill>
                <a:srgbClr val="C0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3FC1-42EE-BA1D-5DF5C71778B1}"/>
              </c:ext>
            </c:extLst>
          </c:dPt>
          <c:dPt>
            <c:idx val="9"/>
            <c:bubble3D val="0"/>
            <c:spPr>
              <a:solidFill>
                <a:srgbClr val="B400B4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3FC1-42EE-BA1D-5DF5C71778B1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3FC1-42EE-BA1D-5DF5C71778B1}"/>
              </c:ext>
            </c:extLst>
          </c:dPt>
          <c:dLbls>
            <c:dLbl>
              <c:idx val="0"/>
              <c:layout>
                <c:manualLayout>
                  <c:x val="0.11619535893667887"/>
                  <c:y val="-9.338534518047629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C1-42EE-BA1D-5DF5C71778B1}"/>
                </c:ext>
              </c:extLst>
            </c:dLbl>
            <c:dLbl>
              <c:idx val="1"/>
              <c:layout>
                <c:manualLayout>
                  <c:x val="2.9247910863509748E-2"/>
                  <c:y val="0.1651376146788990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C1-42EE-BA1D-5DF5C71778B1}"/>
                </c:ext>
              </c:extLst>
            </c:dLbl>
            <c:dLbl>
              <c:idx val="7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FC1-42EE-BA1D-5DF5C71778B1}"/>
                </c:ext>
              </c:extLst>
            </c:dLbl>
            <c:dLbl>
              <c:idx val="8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FC1-42EE-BA1D-5DF5C71778B1}"/>
                </c:ext>
              </c:extLst>
            </c:dLbl>
            <c:dLbl>
              <c:idx val="9"/>
              <c:layout>
                <c:manualLayout>
                  <c:x val="1.7854988704406428E-2"/>
                  <c:y val="-4.141804522141154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FC1-42EE-BA1D-5DF5C71778B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tables!$F$122:$F$131</c:f>
              <c:strCache>
                <c:ptCount val="10"/>
                <c:pt idx="0">
                  <c:v>Avremmo un vantaggio, l'epidemia per noi è una occasione di crescita</c:v>
                </c:pt>
                <c:pt idx="1">
                  <c:v>Nessuno, avremmo gli stessi risultati attesi prima della Crisi Coronavirus</c:v>
                </c:pt>
                <c:pt idx="2">
                  <c:v>-5%</c:v>
                </c:pt>
                <c:pt idx="3">
                  <c:v>-10%</c:v>
                </c:pt>
                <c:pt idx="4">
                  <c:v>-15%</c:v>
                </c:pt>
                <c:pt idx="5">
                  <c:v>-20%</c:v>
                </c:pt>
                <c:pt idx="6">
                  <c:v>-30%</c:v>
                </c:pt>
                <c:pt idx="7">
                  <c:v>-40%</c:v>
                </c:pt>
                <c:pt idx="8">
                  <c:v>-50%</c:v>
                </c:pt>
                <c:pt idx="9">
                  <c:v>oltre -50%</c:v>
                </c:pt>
              </c:strCache>
            </c:strRef>
          </c:cat>
          <c:val>
            <c:numRef>
              <c:f>tables!$G$122:$G$131</c:f>
              <c:numCache>
                <c:formatCode>#,#00%</c:formatCode>
                <c:ptCount val="10"/>
                <c:pt idx="0">
                  <c:v>3.1699999999999999E-2</c:v>
                </c:pt>
                <c:pt idx="1">
                  <c:v>0.21690000000000001</c:v>
                </c:pt>
                <c:pt idx="2">
                  <c:v>0.16250000000000001</c:v>
                </c:pt>
                <c:pt idx="3">
                  <c:v>0.21829999999999999</c:v>
                </c:pt>
                <c:pt idx="4">
                  <c:v>0.1109</c:v>
                </c:pt>
                <c:pt idx="5">
                  <c:v>0.12119999999999999</c:v>
                </c:pt>
                <c:pt idx="6">
                  <c:v>7.5800000000000006E-2</c:v>
                </c:pt>
                <c:pt idx="7">
                  <c:v>2.41E-2</c:v>
                </c:pt>
                <c:pt idx="8">
                  <c:v>1.8600000000000002E-2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FC1-42EE-BA1D-5DF5C71778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tables!$H$122</c:f>
              <c:strCache>
                <c:ptCount val="1"/>
                <c:pt idx="0">
                  <c:v>Avremmo un vantaggio, l'epidemia per noi è una occasione di crescita</c:v>
                </c:pt>
              </c:strCache>
            </c:strRef>
          </c:tx>
          <c:spPr>
            <a:solidFill>
              <a:srgbClr val="00AF4F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D64-4D43-8ED0-CD75C3E038D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84-42E6-B3D6-1CB15561202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84-42E6-B3D6-1CB15561202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84-42E6-B3D6-1CB15561202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84-42E6-B3D6-1CB15561202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84-42E6-B3D6-1CB15561202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84-42E6-B3D6-1CB15561202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84-42E6-B3D6-1CB15561202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84-42E6-B3D6-1CB15561202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284-42E6-B3D6-1CB15561202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284-42E6-B3D6-1CB15561202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284-42E6-B3D6-1CB15561202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284-42E6-B3D6-1CB15561202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84-42E6-B3D6-1CB15561202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284-42E6-B3D6-1CB15561202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284-42E6-B3D6-1CB155612025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284-42E6-B3D6-1CB15561202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284-42E6-B3D6-1CB155612025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284-42E6-B3D6-1CB15561202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tables!$I$122:$AM$122</c:f>
              <c:numCache>
                <c:formatCode>General</c:formatCode>
                <c:ptCount val="31"/>
                <c:pt idx="0" formatCode="#,#00%">
                  <c:v>3.1699999999999999E-2</c:v>
                </c:pt>
                <c:pt idx="2" formatCode="0%">
                  <c:v>3.04E-2</c:v>
                </c:pt>
                <c:pt idx="3" formatCode="0%">
                  <c:v>3.7200000000000004E-2</c:v>
                </c:pt>
                <c:pt idx="5" formatCode="0%">
                  <c:v>2.6000000000000002E-2</c:v>
                </c:pt>
                <c:pt idx="6" formatCode="0%">
                  <c:v>2.7900000000000001E-2</c:v>
                </c:pt>
                <c:pt idx="7" formatCode="0%">
                  <c:v>4.7500000000000001E-2</c:v>
                </c:pt>
                <c:pt idx="8" formatCode="0%">
                  <c:v>1.9599999999999999E-2</c:v>
                </c:pt>
                <c:pt idx="9" formatCode="0%">
                  <c:v>3.0800000000000001E-2</c:v>
                </c:pt>
                <c:pt idx="11" formatCode="0%">
                  <c:v>2.76E-2</c:v>
                </c:pt>
                <c:pt idx="12" formatCode="0%">
                  <c:v>3.0200000000000001E-2</c:v>
                </c:pt>
                <c:pt idx="13" formatCode="0%">
                  <c:v>4.8000000000000001E-2</c:v>
                </c:pt>
                <c:pt idx="15" formatCode="0%">
                  <c:v>2.5899999999999999E-2</c:v>
                </c:pt>
                <c:pt idx="16" formatCode="0%">
                  <c:v>2.4500000000000001E-2</c:v>
                </c:pt>
                <c:pt idx="17" formatCode="0%">
                  <c:v>3.7699999999999997E-2</c:v>
                </c:pt>
                <c:pt idx="18" formatCode="0%">
                  <c:v>0</c:v>
                </c:pt>
                <c:pt idx="19" formatCode="0%">
                  <c:v>3.7599999999999995E-2</c:v>
                </c:pt>
                <c:pt idx="21" formatCode="0%">
                  <c:v>1.6899999999999998E-2</c:v>
                </c:pt>
                <c:pt idx="22" formatCode="0%">
                  <c:v>4.0399999999999998E-2</c:v>
                </c:pt>
                <c:pt idx="23" formatCode="0%">
                  <c:v>2.2099999999999998E-2</c:v>
                </c:pt>
                <c:pt idx="24" formatCode="0%">
                  <c:v>5.4900000000000004E-2</c:v>
                </c:pt>
                <c:pt idx="26" formatCode="0%">
                  <c:v>4.5999999999999999E-2</c:v>
                </c:pt>
                <c:pt idx="27" formatCode="0%">
                  <c:v>2.07E-2</c:v>
                </c:pt>
                <c:pt idx="29" formatCode="0%">
                  <c:v>4.99E-2</c:v>
                </c:pt>
                <c:pt idx="30" formatCode="0%">
                  <c:v>2.2099999999999998E-2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9284-42E6-B3D6-1CB155612025}"/>
            </c:ext>
          </c:extLst>
        </c:ser>
        <c:ser>
          <c:idx val="1"/>
          <c:order val="1"/>
          <c:tx>
            <c:strRef>
              <c:f>tables!$H$123</c:f>
              <c:strCache>
                <c:ptCount val="1"/>
                <c:pt idx="0">
                  <c:v>Nessuno, avremmo gli stessi risultati attesi prima della Crisi Coronavirus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64-4D43-8ED0-CD75C3E038D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284-42E6-B3D6-1CB15561202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284-42E6-B3D6-1CB15561202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284-42E6-B3D6-1CB15561202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284-42E6-B3D6-1CB15561202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284-42E6-B3D6-1CB15561202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284-42E6-B3D6-1CB15561202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284-42E6-B3D6-1CB15561202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tables!$I$123:$AM$123</c:f>
              <c:numCache>
                <c:formatCode>General</c:formatCode>
                <c:ptCount val="31"/>
                <c:pt idx="0" formatCode="#,#00%">
                  <c:v>0.21690000000000001</c:v>
                </c:pt>
                <c:pt idx="2" formatCode="0%">
                  <c:v>0.21890000000000001</c:v>
                </c:pt>
                <c:pt idx="3" formatCode="0%">
                  <c:v>0.2082</c:v>
                </c:pt>
                <c:pt idx="5" formatCode="0%">
                  <c:v>0.19789999999999999</c:v>
                </c:pt>
                <c:pt idx="6" formatCode="0%">
                  <c:v>0.18469999999999998</c:v>
                </c:pt>
                <c:pt idx="7" formatCode="0%">
                  <c:v>0.20670000000000002</c:v>
                </c:pt>
                <c:pt idx="8" formatCode="0%">
                  <c:v>0.23530000000000001</c:v>
                </c:pt>
                <c:pt idx="9" formatCode="0%">
                  <c:v>0.27179999999999999</c:v>
                </c:pt>
                <c:pt idx="11" formatCode="0%">
                  <c:v>0.22190000000000001</c:v>
                </c:pt>
                <c:pt idx="12" formatCode="0%">
                  <c:v>0.2026</c:v>
                </c:pt>
                <c:pt idx="13" formatCode="0%">
                  <c:v>0.2177</c:v>
                </c:pt>
                <c:pt idx="15" formatCode="0%">
                  <c:v>0.29309999999999997</c:v>
                </c:pt>
                <c:pt idx="16" formatCode="0%">
                  <c:v>0.2072</c:v>
                </c:pt>
                <c:pt idx="17" formatCode="0%">
                  <c:v>0.217</c:v>
                </c:pt>
                <c:pt idx="18" formatCode="0%">
                  <c:v>0.18090000000000001</c:v>
                </c:pt>
                <c:pt idx="19" formatCode="0%">
                  <c:v>0.22559999999999999</c:v>
                </c:pt>
                <c:pt idx="21" formatCode="0%">
                  <c:v>0.25370000000000004</c:v>
                </c:pt>
                <c:pt idx="22" formatCode="0%">
                  <c:v>0.19359999999999999</c:v>
                </c:pt>
                <c:pt idx="23" formatCode="0%">
                  <c:v>0.18010000000000001</c:v>
                </c:pt>
                <c:pt idx="24" formatCode="0%">
                  <c:v>0.2321</c:v>
                </c:pt>
                <c:pt idx="26" formatCode="0%">
                  <c:v>0.22699999999999998</c:v>
                </c:pt>
                <c:pt idx="27" formatCode="0%">
                  <c:v>0.20920000000000002</c:v>
                </c:pt>
                <c:pt idx="29" formatCode="0%">
                  <c:v>0.23749999999999999</c:v>
                </c:pt>
                <c:pt idx="30" formatCode="0%">
                  <c:v>0.20610000000000001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9284-42E6-B3D6-1CB155612025}"/>
            </c:ext>
          </c:extLst>
        </c:ser>
        <c:ser>
          <c:idx val="2"/>
          <c:order val="2"/>
          <c:tx>
            <c:strRef>
              <c:f>tables!$H$124</c:f>
              <c:strCache>
                <c:ptCount val="1"/>
                <c:pt idx="0">
                  <c:v>-5%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D64-4D43-8ED0-CD75C3E038D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284-42E6-B3D6-1CB15561202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284-42E6-B3D6-1CB15561202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284-42E6-B3D6-1CB15561202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284-42E6-B3D6-1CB15561202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284-42E6-B3D6-1CB15561202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284-42E6-B3D6-1CB15561202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284-42E6-B3D6-1CB15561202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tables!$I$124:$AM$124</c:f>
              <c:numCache>
                <c:formatCode>General</c:formatCode>
                <c:ptCount val="31"/>
                <c:pt idx="0" formatCode="#,#00%">
                  <c:v>0.16250000000000001</c:v>
                </c:pt>
                <c:pt idx="2" formatCode="0%">
                  <c:v>0.17499999999999999</c:v>
                </c:pt>
                <c:pt idx="3" formatCode="0%">
                  <c:v>0.10779999999999999</c:v>
                </c:pt>
                <c:pt idx="5" formatCode="0%">
                  <c:v>0.17710000000000001</c:v>
                </c:pt>
                <c:pt idx="6" formatCode="0%">
                  <c:v>0.14630000000000001</c:v>
                </c:pt>
                <c:pt idx="7" formatCode="0%">
                  <c:v>0.18049999999999999</c:v>
                </c:pt>
                <c:pt idx="8" formatCode="0%">
                  <c:v>0.15410000000000001</c:v>
                </c:pt>
                <c:pt idx="9" formatCode="0%">
                  <c:v>0.1487</c:v>
                </c:pt>
                <c:pt idx="11" formatCode="0%">
                  <c:v>0.16879999999999998</c:v>
                </c:pt>
                <c:pt idx="12" formatCode="0%">
                  <c:v>0.17670000000000002</c:v>
                </c:pt>
                <c:pt idx="13" formatCode="0%">
                  <c:v>0.1255</c:v>
                </c:pt>
                <c:pt idx="15" formatCode="0%">
                  <c:v>0.1638</c:v>
                </c:pt>
                <c:pt idx="16" formatCode="0%">
                  <c:v>0.1673</c:v>
                </c:pt>
                <c:pt idx="17" formatCode="0%">
                  <c:v>0.14150000000000001</c:v>
                </c:pt>
                <c:pt idx="18" formatCode="0%">
                  <c:v>0.22339999999999999</c:v>
                </c:pt>
                <c:pt idx="19" formatCode="0%">
                  <c:v>0.1353</c:v>
                </c:pt>
                <c:pt idx="21" formatCode="0%">
                  <c:v>0.13320000000000001</c:v>
                </c:pt>
                <c:pt idx="22" formatCode="0%">
                  <c:v>0.17230000000000001</c:v>
                </c:pt>
                <c:pt idx="23" formatCode="0%">
                  <c:v>0.18010000000000001</c:v>
                </c:pt>
                <c:pt idx="24" formatCode="0%">
                  <c:v>0.18140000000000001</c:v>
                </c:pt>
                <c:pt idx="26" formatCode="0%">
                  <c:v>0.15240000000000001</c:v>
                </c:pt>
                <c:pt idx="27" formatCode="0%">
                  <c:v>0.17030000000000001</c:v>
                </c:pt>
                <c:pt idx="29" formatCode="0%">
                  <c:v>0.13570000000000002</c:v>
                </c:pt>
                <c:pt idx="30" formatCode="0%">
                  <c:v>0.17670000000000002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9284-42E6-B3D6-1CB155612025}"/>
            </c:ext>
          </c:extLst>
        </c:ser>
        <c:ser>
          <c:idx val="3"/>
          <c:order val="3"/>
          <c:tx>
            <c:strRef>
              <c:f>tables!$H$125</c:f>
              <c:strCache>
                <c:ptCount val="1"/>
                <c:pt idx="0">
                  <c:v>-10%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D64-4D43-8ED0-CD75C3E038D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9284-42E6-B3D6-1CB15561202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9284-42E6-B3D6-1CB15561202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9284-42E6-B3D6-1CB15561202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9284-42E6-B3D6-1CB15561202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9284-42E6-B3D6-1CB15561202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9284-42E6-B3D6-1CB15561202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9284-42E6-B3D6-1CB15561202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tables!$I$125:$AM$125</c:f>
              <c:numCache>
                <c:formatCode>General</c:formatCode>
                <c:ptCount val="31"/>
                <c:pt idx="0" formatCode="#,#00%">
                  <c:v>0.21829999999999999</c:v>
                </c:pt>
                <c:pt idx="2" formatCode="0%">
                  <c:v>0.2223</c:v>
                </c:pt>
                <c:pt idx="3" formatCode="0%">
                  <c:v>0.20069999999999999</c:v>
                </c:pt>
                <c:pt idx="5" formatCode="0%">
                  <c:v>0.22920000000000001</c:v>
                </c:pt>
                <c:pt idx="6" formatCode="0%">
                  <c:v>0.21600000000000003</c:v>
                </c:pt>
                <c:pt idx="7" formatCode="0%">
                  <c:v>0.23519999999999999</c:v>
                </c:pt>
                <c:pt idx="8" formatCode="0%">
                  <c:v>0.20449999999999999</c:v>
                </c:pt>
                <c:pt idx="9" formatCode="0%">
                  <c:v>0.2</c:v>
                </c:pt>
                <c:pt idx="11" formatCode="0%">
                  <c:v>0.22190000000000001</c:v>
                </c:pt>
                <c:pt idx="12" formatCode="0%">
                  <c:v>0.23280000000000001</c:v>
                </c:pt>
                <c:pt idx="13" formatCode="0%">
                  <c:v>0.19190000000000002</c:v>
                </c:pt>
                <c:pt idx="15" formatCode="0%">
                  <c:v>0.18969999999999998</c:v>
                </c:pt>
                <c:pt idx="16" formatCode="0%">
                  <c:v>0.23420000000000002</c:v>
                </c:pt>
                <c:pt idx="17" formatCode="0%">
                  <c:v>0.1981</c:v>
                </c:pt>
                <c:pt idx="18" formatCode="0%">
                  <c:v>0.3085</c:v>
                </c:pt>
                <c:pt idx="19" formatCode="0%">
                  <c:v>0.19550000000000001</c:v>
                </c:pt>
                <c:pt idx="21" formatCode="0%">
                  <c:v>0.21989999999999998</c:v>
                </c:pt>
                <c:pt idx="22" formatCode="0%">
                  <c:v>0.19570000000000001</c:v>
                </c:pt>
                <c:pt idx="23" formatCode="0%">
                  <c:v>0.25739999999999996</c:v>
                </c:pt>
                <c:pt idx="24" formatCode="0%">
                  <c:v>0.2152</c:v>
                </c:pt>
                <c:pt idx="26" formatCode="0%">
                  <c:v>0.18890000000000001</c:v>
                </c:pt>
                <c:pt idx="27" formatCode="0%">
                  <c:v>0.2409</c:v>
                </c:pt>
                <c:pt idx="29" formatCode="0%">
                  <c:v>0.18760000000000002</c:v>
                </c:pt>
                <c:pt idx="30" formatCode="0%">
                  <c:v>0.23449999999999999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9284-42E6-B3D6-1CB155612025}"/>
            </c:ext>
          </c:extLst>
        </c:ser>
        <c:ser>
          <c:idx val="4"/>
          <c:order val="4"/>
          <c:tx>
            <c:strRef>
              <c:f>tables!$H$126</c:f>
              <c:strCache>
                <c:ptCount val="1"/>
                <c:pt idx="0">
                  <c:v>-15%</c:v>
                </c:pt>
              </c:strCache>
            </c:strRef>
          </c:tx>
          <c:spPr>
            <a:solidFill>
              <a:srgbClr val="FFF2CC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D64-4D43-8ED0-CD75C3E038D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9284-42E6-B3D6-1CB15561202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9284-42E6-B3D6-1CB15561202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9284-42E6-B3D6-1CB15561202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9284-42E6-B3D6-1CB15561202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9284-42E6-B3D6-1CB15561202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9284-42E6-B3D6-1CB15561202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9284-42E6-B3D6-1CB15561202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tables!$I$126:$AM$126</c:f>
              <c:numCache>
                <c:formatCode>General</c:formatCode>
                <c:ptCount val="31"/>
                <c:pt idx="0" formatCode="#,#00%">
                  <c:v>0.1109</c:v>
                </c:pt>
                <c:pt idx="2" formatCode="0%">
                  <c:v>0.1133</c:v>
                </c:pt>
                <c:pt idx="3" formatCode="0%">
                  <c:v>0.10039999999999999</c:v>
                </c:pt>
                <c:pt idx="5" formatCode="0%">
                  <c:v>8.8499999999999995E-2</c:v>
                </c:pt>
                <c:pt idx="6" formatCode="0%">
                  <c:v>0.1429</c:v>
                </c:pt>
                <c:pt idx="7" formatCode="0%">
                  <c:v>0.1045</c:v>
                </c:pt>
                <c:pt idx="8" formatCode="0%">
                  <c:v>0.13449999999999998</c:v>
                </c:pt>
                <c:pt idx="9" formatCode="0%">
                  <c:v>5.6399999999999999E-2</c:v>
                </c:pt>
                <c:pt idx="11" formatCode="0%">
                  <c:v>0.11359999999999999</c:v>
                </c:pt>
                <c:pt idx="12" formatCode="0%">
                  <c:v>0.14219999999999999</c:v>
                </c:pt>
                <c:pt idx="13" formatCode="0%">
                  <c:v>7.3800000000000004E-2</c:v>
                </c:pt>
                <c:pt idx="15" formatCode="0%">
                  <c:v>9.4800000000000009E-2</c:v>
                </c:pt>
                <c:pt idx="16" formatCode="0%">
                  <c:v>0.1197</c:v>
                </c:pt>
                <c:pt idx="17" formatCode="0%">
                  <c:v>0.16039999999999999</c:v>
                </c:pt>
                <c:pt idx="18" formatCode="0%">
                  <c:v>0.11699999999999999</c:v>
                </c:pt>
                <c:pt idx="19" formatCode="0%">
                  <c:v>8.2699999999999996E-2</c:v>
                </c:pt>
                <c:pt idx="21" formatCode="0%">
                  <c:v>0.1099</c:v>
                </c:pt>
                <c:pt idx="22" formatCode="0%">
                  <c:v>0.1255</c:v>
                </c:pt>
                <c:pt idx="23" formatCode="0%">
                  <c:v>9.9299999999999999E-2</c:v>
                </c:pt>
                <c:pt idx="24" formatCode="0%">
                  <c:v>9.6999999999999989E-2</c:v>
                </c:pt>
                <c:pt idx="26" formatCode="0%">
                  <c:v>0.11900000000000001</c:v>
                </c:pt>
                <c:pt idx="27" formatCode="0%">
                  <c:v>0.10460000000000001</c:v>
                </c:pt>
                <c:pt idx="29" formatCode="0%">
                  <c:v>0.11779999999999999</c:v>
                </c:pt>
                <c:pt idx="30" formatCode="0%">
                  <c:v>0.10730000000000001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9284-42E6-B3D6-1CB155612025}"/>
            </c:ext>
          </c:extLst>
        </c:ser>
        <c:ser>
          <c:idx val="5"/>
          <c:order val="5"/>
          <c:tx>
            <c:strRef>
              <c:f>tables!$H$127</c:f>
              <c:strCache>
                <c:ptCount val="1"/>
                <c:pt idx="0">
                  <c:v>-20%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D64-4D43-8ED0-CD75C3E038D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9284-42E6-B3D6-1CB15561202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9284-42E6-B3D6-1CB15561202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9284-42E6-B3D6-1CB15561202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9284-42E6-B3D6-1CB15561202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9284-42E6-B3D6-1CB15561202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9284-42E6-B3D6-1CB15561202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9284-42E6-B3D6-1CB15561202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tables!$I$127:$AM$127</c:f>
              <c:numCache>
                <c:formatCode>General</c:formatCode>
                <c:ptCount val="31"/>
                <c:pt idx="0" formatCode="#,#00%">
                  <c:v>0.12119999999999999</c:v>
                </c:pt>
                <c:pt idx="2" formatCode="0%">
                  <c:v>0.1268</c:v>
                </c:pt>
                <c:pt idx="3" formatCode="0%">
                  <c:v>9.6699999999999994E-2</c:v>
                </c:pt>
                <c:pt idx="5" formatCode="0%">
                  <c:v>0.16149999999999998</c:v>
                </c:pt>
                <c:pt idx="6" formatCode="0%">
                  <c:v>0.14630000000000001</c:v>
                </c:pt>
                <c:pt idx="7" formatCode="0%">
                  <c:v>9.5000000000000001E-2</c:v>
                </c:pt>
                <c:pt idx="8" formatCode="0%">
                  <c:v>0.12609999999999999</c:v>
                </c:pt>
                <c:pt idx="9" formatCode="0%">
                  <c:v>9.2300000000000007E-2</c:v>
                </c:pt>
                <c:pt idx="11" formatCode="0%">
                  <c:v>0.121</c:v>
                </c:pt>
                <c:pt idx="12" formatCode="0%">
                  <c:v>0.10339999999999999</c:v>
                </c:pt>
                <c:pt idx="13" formatCode="0%">
                  <c:v>0.13650000000000001</c:v>
                </c:pt>
                <c:pt idx="15" formatCode="0%">
                  <c:v>0.18100000000000002</c:v>
                </c:pt>
                <c:pt idx="16" formatCode="0%">
                  <c:v>0.11070000000000001</c:v>
                </c:pt>
                <c:pt idx="17" formatCode="0%">
                  <c:v>0.11320000000000001</c:v>
                </c:pt>
                <c:pt idx="18" formatCode="0%">
                  <c:v>6.3799999999999996E-2</c:v>
                </c:pt>
                <c:pt idx="19" formatCode="0%">
                  <c:v>0.1278</c:v>
                </c:pt>
                <c:pt idx="21" formatCode="0%">
                  <c:v>0.11630000000000001</c:v>
                </c:pt>
                <c:pt idx="22" formatCode="0%">
                  <c:v>0.13400000000000001</c:v>
                </c:pt>
                <c:pt idx="23" formatCode="0%">
                  <c:v>0.1066</c:v>
                </c:pt>
                <c:pt idx="24" formatCode="0%">
                  <c:v>0.12240000000000001</c:v>
                </c:pt>
                <c:pt idx="26" formatCode="0%">
                  <c:v>0.11269999999999999</c:v>
                </c:pt>
                <c:pt idx="27" formatCode="0%">
                  <c:v>0.12770000000000001</c:v>
                </c:pt>
                <c:pt idx="29" formatCode="0%">
                  <c:v>0.11380000000000001</c:v>
                </c:pt>
                <c:pt idx="30" formatCode="0%">
                  <c:v>0.12509999999999999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9284-42E6-B3D6-1CB155612025}"/>
            </c:ext>
          </c:extLst>
        </c:ser>
        <c:ser>
          <c:idx val="6"/>
          <c:order val="6"/>
          <c:tx>
            <c:strRef>
              <c:f>tables!$H$128</c:f>
              <c:strCache>
                <c:ptCount val="1"/>
                <c:pt idx="0">
                  <c:v>-30%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D64-4D43-8ED0-CD75C3E038D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9284-42E6-B3D6-1CB15561202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9284-42E6-B3D6-1CB15561202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9284-42E6-B3D6-1CB15561202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9284-42E6-B3D6-1CB15561202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9284-42E6-B3D6-1CB15561202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9284-42E6-B3D6-1CB15561202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9284-42E6-B3D6-1CB15561202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tables!$I$128:$AM$128</c:f>
              <c:numCache>
                <c:formatCode>General</c:formatCode>
                <c:ptCount val="31"/>
                <c:pt idx="0" formatCode="#,#00%">
                  <c:v>7.5800000000000006E-2</c:v>
                </c:pt>
                <c:pt idx="2" formatCode="0%">
                  <c:v>6.59E-2</c:v>
                </c:pt>
                <c:pt idx="3" formatCode="0%">
                  <c:v>0.11900000000000001</c:v>
                </c:pt>
                <c:pt idx="5" formatCode="0%">
                  <c:v>6.7699999999999996E-2</c:v>
                </c:pt>
                <c:pt idx="6" formatCode="0%">
                  <c:v>7.6700000000000004E-2</c:v>
                </c:pt>
                <c:pt idx="7" formatCode="0%">
                  <c:v>7.5999999999999998E-2</c:v>
                </c:pt>
                <c:pt idx="8" formatCode="0%">
                  <c:v>7.0000000000000007E-2</c:v>
                </c:pt>
                <c:pt idx="9" formatCode="0%">
                  <c:v>9.2300000000000007E-2</c:v>
                </c:pt>
                <c:pt idx="11" formatCode="0%">
                  <c:v>7.3200000000000001E-2</c:v>
                </c:pt>
                <c:pt idx="12" formatCode="0%">
                  <c:v>6.0299999999999999E-2</c:v>
                </c:pt>
                <c:pt idx="13" formatCode="0%">
                  <c:v>9.5899999999999999E-2</c:v>
                </c:pt>
                <c:pt idx="15" formatCode="0%">
                  <c:v>4.3099999999999999E-2</c:v>
                </c:pt>
                <c:pt idx="16" formatCode="0%">
                  <c:v>7.7199999999999991E-2</c:v>
                </c:pt>
                <c:pt idx="17" formatCode="0%">
                  <c:v>8.4900000000000003E-2</c:v>
                </c:pt>
                <c:pt idx="18" formatCode="0%">
                  <c:v>4.2599999999999999E-2</c:v>
                </c:pt>
                <c:pt idx="19" formatCode="0%">
                  <c:v>8.2699999999999996E-2</c:v>
                </c:pt>
                <c:pt idx="21" formatCode="0%">
                  <c:v>8.2500000000000004E-2</c:v>
                </c:pt>
                <c:pt idx="22" formatCode="0%">
                  <c:v>7.2300000000000003E-2</c:v>
                </c:pt>
                <c:pt idx="23" formatCode="0%">
                  <c:v>9.1899999999999996E-2</c:v>
                </c:pt>
                <c:pt idx="24" formatCode="0%">
                  <c:v>5.0599999999999999E-2</c:v>
                </c:pt>
                <c:pt idx="26" formatCode="0%">
                  <c:v>8.5699999999999998E-2</c:v>
                </c:pt>
                <c:pt idx="27" formatCode="0%">
                  <c:v>6.8099999999999994E-2</c:v>
                </c:pt>
                <c:pt idx="29" formatCode="0%">
                  <c:v>8.5800000000000001E-2</c:v>
                </c:pt>
                <c:pt idx="30" formatCode="0%">
                  <c:v>7.0499999999999993E-2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9284-42E6-B3D6-1CB155612025}"/>
            </c:ext>
          </c:extLst>
        </c:ser>
        <c:ser>
          <c:idx val="7"/>
          <c:order val="7"/>
          <c:tx>
            <c:strRef>
              <c:f>tables!$H$129</c:f>
              <c:strCache>
                <c:ptCount val="1"/>
                <c:pt idx="0">
                  <c:v>-40%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9284-42E6-B3D6-1CB15561202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9284-42E6-B3D6-1CB1556120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9284-42E6-B3D6-1CB15561202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9284-42E6-B3D6-1CB15561202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9284-42E6-B3D6-1CB15561202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9284-42E6-B3D6-1CB15561202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9284-42E6-B3D6-1CB15561202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9284-42E6-B3D6-1CB15561202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9284-42E6-B3D6-1CB15561202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9284-42E6-B3D6-1CB15561202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9284-42E6-B3D6-1CB15561202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9284-42E6-B3D6-1CB15561202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9284-42E6-B3D6-1CB15561202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9284-42E6-B3D6-1CB15561202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9284-42E6-B3D6-1CB15561202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9284-42E6-B3D6-1CB15561202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9284-42E6-B3D6-1CB15561202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9284-42E6-B3D6-1CB15561202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9284-42E6-B3D6-1CB155612025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9284-42E6-B3D6-1CB15561202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9284-42E6-B3D6-1CB155612025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9284-42E6-B3D6-1CB155612025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9284-42E6-B3D6-1CB15561202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9284-42E6-B3D6-1CB155612025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2-9284-42E6-B3D6-1CB155612025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9284-42E6-B3D6-1CB15561202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tables!$I$129:$AM$129</c:f>
              <c:numCache>
                <c:formatCode>General</c:formatCode>
                <c:ptCount val="31"/>
                <c:pt idx="0" formatCode="#,#00%">
                  <c:v>2.41E-2</c:v>
                </c:pt>
                <c:pt idx="2" formatCode="0%">
                  <c:v>1.8600000000000002E-2</c:v>
                </c:pt>
                <c:pt idx="3" formatCode="0%">
                  <c:v>4.8300000000000003E-2</c:v>
                </c:pt>
                <c:pt idx="5" formatCode="0%">
                  <c:v>1.04E-2</c:v>
                </c:pt>
                <c:pt idx="6" formatCode="0%">
                  <c:v>2.7900000000000001E-2</c:v>
                </c:pt>
                <c:pt idx="7" formatCode="0%">
                  <c:v>2.3799999999999998E-2</c:v>
                </c:pt>
                <c:pt idx="8" formatCode="0%">
                  <c:v>1.3999999999999999E-2</c:v>
                </c:pt>
                <c:pt idx="9" formatCode="0%">
                  <c:v>5.1299999999999998E-2</c:v>
                </c:pt>
                <c:pt idx="11" formatCode="0%">
                  <c:v>2.12E-2</c:v>
                </c:pt>
                <c:pt idx="12" formatCode="0%">
                  <c:v>1.29E-2</c:v>
                </c:pt>
                <c:pt idx="13" formatCode="0%">
                  <c:v>4.4299999999999999E-2</c:v>
                </c:pt>
                <c:pt idx="15" formatCode="0%">
                  <c:v>0</c:v>
                </c:pt>
                <c:pt idx="16" formatCode="0%">
                  <c:v>2.4500000000000001E-2</c:v>
                </c:pt>
                <c:pt idx="17" formatCode="0%">
                  <c:v>9.3999999999999986E-3</c:v>
                </c:pt>
                <c:pt idx="18" formatCode="0%">
                  <c:v>2.1299999999999999E-2</c:v>
                </c:pt>
                <c:pt idx="19" formatCode="0%">
                  <c:v>3.0099999999999998E-2</c:v>
                </c:pt>
                <c:pt idx="21" formatCode="0%">
                  <c:v>3.1699999999999999E-2</c:v>
                </c:pt>
                <c:pt idx="22" formatCode="0%">
                  <c:v>2.5499999999999998E-2</c:v>
                </c:pt>
                <c:pt idx="23" formatCode="0%">
                  <c:v>1.47E-2</c:v>
                </c:pt>
                <c:pt idx="24" formatCode="0%">
                  <c:v>1.6899999999999998E-2</c:v>
                </c:pt>
                <c:pt idx="26" formatCode="0%">
                  <c:v>2.7000000000000003E-2</c:v>
                </c:pt>
                <c:pt idx="27" formatCode="0%">
                  <c:v>2.1899999999999999E-2</c:v>
                </c:pt>
                <c:pt idx="29" formatCode="0%">
                  <c:v>2.7900000000000001E-2</c:v>
                </c:pt>
                <c:pt idx="30" formatCode="0%">
                  <c:v>2.2099999999999998E-2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4-9284-42E6-B3D6-1CB155612025}"/>
            </c:ext>
          </c:extLst>
        </c:ser>
        <c:ser>
          <c:idx val="8"/>
          <c:order val="8"/>
          <c:tx>
            <c:strRef>
              <c:f>tables!$H$130</c:f>
              <c:strCache>
                <c:ptCount val="1"/>
                <c:pt idx="0">
                  <c:v>-50%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9284-42E6-B3D6-1CB15561202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9284-42E6-B3D6-1CB1556120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9284-42E6-B3D6-1CB15561202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9284-42E6-B3D6-1CB15561202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9284-42E6-B3D6-1CB15561202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9284-42E6-B3D6-1CB15561202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9284-42E6-B3D6-1CB15561202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9284-42E6-B3D6-1CB15561202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9284-42E6-B3D6-1CB15561202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9284-42E6-B3D6-1CB15561202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9284-42E6-B3D6-1CB15561202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9284-42E6-B3D6-1CB15561202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9284-42E6-B3D6-1CB15561202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9284-42E6-B3D6-1CB15561202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9284-42E6-B3D6-1CB15561202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9284-42E6-B3D6-1CB15561202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9284-42E6-B3D6-1CB155612025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9284-42E6-B3D6-1CB15561202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9284-42E6-B3D6-1CB15561202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9284-42E6-B3D6-1CB15561202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9284-42E6-B3D6-1CB155612025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9284-42E6-B3D6-1CB155612025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B-9284-42E6-B3D6-1CB15561202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C-9284-42E6-B3D6-1CB155612025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9284-42E6-B3D6-1CB155612025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9284-42E6-B3D6-1CB15561202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9284-42E6-B3D6-1CB155612025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9284-42E6-B3D6-1CB155612025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9284-42E6-B3D6-1CB15561202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tables!$I$130:$AM$130</c:f>
              <c:numCache>
                <c:formatCode>General</c:formatCode>
                <c:ptCount val="31"/>
                <c:pt idx="0" formatCode="#,#00%">
                  <c:v>1.8600000000000002E-2</c:v>
                </c:pt>
                <c:pt idx="2" formatCode="0%">
                  <c:v>1.44E-2</c:v>
                </c:pt>
                <c:pt idx="3" formatCode="0%">
                  <c:v>3.7200000000000004E-2</c:v>
                </c:pt>
                <c:pt idx="5" formatCode="0%">
                  <c:v>1.04E-2</c:v>
                </c:pt>
                <c:pt idx="6" formatCode="0%">
                  <c:v>1.7399999999999999E-2</c:v>
                </c:pt>
                <c:pt idx="7" formatCode="0%">
                  <c:v>1.43E-2</c:v>
                </c:pt>
                <c:pt idx="8" formatCode="0%">
                  <c:v>2.7999999999999997E-2</c:v>
                </c:pt>
                <c:pt idx="9" formatCode="0%">
                  <c:v>2.0499999999999997E-2</c:v>
                </c:pt>
                <c:pt idx="11" formatCode="0%">
                  <c:v>1.7000000000000001E-2</c:v>
                </c:pt>
                <c:pt idx="12" formatCode="0%">
                  <c:v>1.29E-2</c:v>
                </c:pt>
                <c:pt idx="13" formatCode="0%">
                  <c:v>2.9500000000000002E-2</c:v>
                </c:pt>
                <c:pt idx="15" formatCode="0%">
                  <c:v>0</c:v>
                </c:pt>
                <c:pt idx="16" formatCode="0%">
                  <c:v>1.9299999999999998E-2</c:v>
                </c:pt>
                <c:pt idx="17" formatCode="0%">
                  <c:v>9.3999999999999986E-3</c:v>
                </c:pt>
                <c:pt idx="18" formatCode="0%">
                  <c:v>1.06E-2</c:v>
                </c:pt>
                <c:pt idx="19" formatCode="0%">
                  <c:v>4.5100000000000001E-2</c:v>
                </c:pt>
                <c:pt idx="21" formatCode="0%">
                  <c:v>1.6899999999999998E-2</c:v>
                </c:pt>
                <c:pt idx="22" formatCode="0%">
                  <c:v>2.5499999999999998E-2</c:v>
                </c:pt>
                <c:pt idx="23" formatCode="0%">
                  <c:v>1.47E-2</c:v>
                </c:pt>
                <c:pt idx="24" formatCode="0%">
                  <c:v>1.2699999999999999E-2</c:v>
                </c:pt>
                <c:pt idx="26" formatCode="0%">
                  <c:v>2.06E-2</c:v>
                </c:pt>
                <c:pt idx="27" formatCode="0%">
                  <c:v>1.7000000000000001E-2</c:v>
                </c:pt>
                <c:pt idx="29" formatCode="0%">
                  <c:v>0.02</c:v>
                </c:pt>
                <c:pt idx="30" formatCode="0%">
                  <c:v>1.7899999999999999E-2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2-9284-42E6-B3D6-1CB155612025}"/>
            </c:ext>
          </c:extLst>
        </c:ser>
        <c:ser>
          <c:idx val="9"/>
          <c:order val="9"/>
          <c:tx>
            <c:strRef>
              <c:f>tables!$H$131</c:f>
              <c:strCache>
                <c:ptCount val="1"/>
                <c:pt idx="0">
                  <c:v>oltre -50%</c:v>
                </c:pt>
              </c:strCache>
            </c:strRef>
          </c:tx>
          <c:spPr>
            <a:solidFill>
              <a:srgbClr val="B400B4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9284-42E6-B3D6-1CB15561202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9284-42E6-B3D6-1CB15561202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5-9284-42E6-B3D6-1CB15561202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6-9284-42E6-B3D6-1CB15561202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9284-42E6-B3D6-1CB15561202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9284-42E6-B3D6-1CB15561202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9284-42E6-B3D6-1CB15561202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A-9284-42E6-B3D6-1CB15561202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B-9284-42E6-B3D6-1CB15561202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C-9284-42E6-B3D6-1CB155612025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D-9284-42E6-B3D6-1CB155612025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E-9284-42E6-B3D6-1CB155612025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F-9284-42E6-B3D6-1CB155612025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0-9284-42E6-B3D6-1CB155612025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1-9284-42E6-B3D6-1CB155612025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2-9284-42E6-B3D6-1CB155612025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3-9284-42E6-B3D6-1CB155612025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4-9284-42E6-B3D6-1CB155612025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5-9284-42E6-B3D6-1CB155612025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6-9284-42E6-B3D6-1CB155612025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7-9284-42E6-B3D6-1CB155612025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8-9284-42E6-B3D6-1CB155612025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9-9284-42E6-B3D6-1CB155612025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A-9284-42E6-B3D6-1CB15561202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tables!$I$131:$AM$131</c:f>
              <c:numCache>
                <c:formatCode>General</c:formatCode>
                <c:ptCount val="31"/>
                <c:pt idx="0" formatCode="#,#00%">
                  <c:v>0.02</c:v>
                </c:pt>
                <c:pt idx="2" formatCode="0%">
                  <c:v>1.44E-2</c:v>
                </c:pt>
                <c:pt idx="3" formatCode="0%">
                  <c:v>4.4600000000000001E-2</c:v>
                </c:pt>
                <c:pt idx="5" formatCode="0%">
                  <c:v>3.1200000000000002E-2</c:v>
                </c:pt>
                <c:pt idx="6" formatCode="0%">
                  <c:v>1.3899999999999999E-2</c:v>
                </c:pt>
                <c:pt idx="7" formatCode="0%">
                  <c:v>1.66E-2</c:v>
                </c:pt>
                <c:pt idx="8" formatCode="0%">
                  <c:v>1.3999999999999999E-2</c:v>
                </c:pt>
                <c:pt idx="9" formatCode="0%">
                  <c:v>3.5900000000000001E-2</c:v>
                </c:pt>
                <c:pt idx="11" formatCode="0%">
                  <c:v>1.38E-2</c:v>
                </c:pt>
                <c:pt idx="12" formatCode="0%">
                  <c:v>2.5899999999999999E-2</c:v>
                </c:pt>
                <c:pt idx="13" formatCode="0%">
                  <c:v>3.6900000000000002E-2</c:v>
                </c:pt>
                <c:pt idx="15" formatCode="0%">
                  <c:v>8.6E-3</c:v>
                </c:pt>
                <c:pt idx="16" formatCode="0%">
                  <c:v>1.54E-2</c:v>
                </c:pt>
                <c:pt idx="17" formatCode="0%">
                  <c:v>2.8300000000000002E-2</c:v>
                </c:pt>
                <c:pt idx="18" formatCode="0%">
                  <c:v>3.1899999999999998E-2</c:v>
                </c:pt>
                <c:pt idx="19" formatCode="0%">
                  <c:v>3.7599999999999995E-2</c:v>
                </c:pt>
                <c:pt idx="21" formatCode="0%">
                  <c:v>1.9E-2</c:v>
                </c:pt>
                <c:pt idx="22" formatCode="0%">
                  <c:v>1.49E-2</c:v>
                </c:pt>
                <c:pt idx="23" formatCode="0%">
                  <c:v>3.3099999999999997E-2</c:v>
                </c:pt>
                <c:pt idx="24" formatCode="0%">
                  <c:v>1.6899999999999998E-2</c:v>
                </c:pt>
                <c:pt idx="26" formatCode="0%">
                  <c:v>2.06E-2</c:v>
                </c:pt>
                <c:pt idx="27" formatCode="0%">
                  <c:v>1.95E-2</c:v>
                </c:pt>
                <c:pt idx="29" formatCode="0%">
                  <c:v>2.4E-2</c:v>
                </c:pt>
                <c:pt idx="30" formatCode="0%">
                  <c:v>1.7899999999999999E-2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B-9284-42E6-B3D6-1CB15561202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31730440"/>
        <c:axId val="331734360"/>
      </c:barChart>
      <c:catAx>
        <c:axId val="331730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31734360"/>
        <c:crosses val="autoZero"/>
        <c:auto val="1"/>
        <c:lblAlgn val="ctr"/>
        <c:lblOffset val="100"/>
        <c:noMultiLvlLbl val="0"/>
      </c:catAx>
      <c:valAx>
        <c:axId val="331734360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1730440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90083170796310996"/>
          <c:w val="0.99493218977229425"/>
          <c:h val="9.9141322930963907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'Dom6'!$B$1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solidFill>
                <a:srgbClr val="0066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'Dom6'!$A$2:$A$6</c:f>
              <c:strCache>
                <c:ptCount val="5"/>
                <c:pt idx="0">
                  <c:v>Gestire la riorganizzazione del lavoro, le attività in presenza o a distanza dei dipendenti</c:v>
                </c:pt>
                <c:pt idx="1">
                  <c:v>Parlare con i dipendenti per rassicurarli e spiegare le misure adottate dall’azienda</c:v>
                </c:pt>
                <c:pt idx="2">
                  <c:v>Gestire i rapporti con i clienti per riorganizzare lavoro e forniture</c:v>
                </c:pt>
                <c:pt idx="3">
                  <c:v>Gestire i rapporti con i fornitori e con i clienti per fare sinergia, scongiurare il panico e trovare soluzioni win-win quando possibile</c:v>
                </c:pt>
                <c:pt idx="4">
                  <c:v>Gestire i rapporti con i fornitori per riorganizzare lavoro e forniture</c:v>
                </c:pt>
              </c:strCache>
            </c:strRef>
          </c:cat>
          <c:val>
            <c:numRef>
              <c:f>'Dom6'!$B$2:$B$6</c:f>
              <c:numCache>
                <c:formatCode>#,#00%</c:formatCode>
                <c:ptCount val="5"/>
                <c:pt idx="0">
                  <c:v>0.27617080688476603</c:v>
                </c:pt>
                <c:pt idx="1">
                  <c:v>0.26033058166503897</c:v>
                </c:pt>
                <c:pt idx="2">
                  <c:v>0.22176307678222698</c:v>
                </c:pt>
                <c:pt idx="3">
                  <c:v>0.13636363983154301</c:v>
                </c:pt>
                <c:pt idx="4">
                  <c:v>0.11363636016845699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39-4D40-B9DF-310872FE8CAE}"/>
            </c:ext>
          </c:extLst>
        </c:ser>
        <c:ser>
          <c:idx val="1"/>
          <c:order val="1"/>
          <c:tx>
            <c:strRef>
              <c:f>'Dom6'!$C$1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93D0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'Dom6'!$A$2:$A$6</c:f>
              <c:strCache>
                <c:ptCount val="5"/>
                <c:pt idx="0">
                  <c:v>Gestire la riorganizzazione del lavoro, le attività in presenza o a distanza dei dipendenti</c:v>
                </c:pt>
                <c:pt idx="1">
                  <c:v>Parlare con i dipendenti per rassicurarli e spiegare le misure adottate dall’azienda</c:v>
                </c:pt>
                <c:pt idx="2">
                  <c:v>Gestire i rapporti con i clienti per riorganizzare lavoro e forniture</c:v>
                </c:pt>
                <c:pt idx="3">
                  <c:v>Gestire i rapporti con i fornitori e con i clienti per fare sinergia, scongiurare il panico e trovare soluzioni win-win quando possibile</c:v>
                </c:pt>
                <c:pt idx="4">
                  <c:v>Gestire i rapporti con i fornitori per riorganizzare lavoro e forniture</c:v>
                </c:pt>
              </c:strCache>
            </c:strRef>
          </c:cat>
          <c:val>
            <c:numRef>
              <c:f>'Dom6'!$C$2:$C$6</c:f>
              <c:numCache>
                <c:formatCode>#,#00%</c:formatCode>
                <c:ptCount val="5"/>
                <c:pt idx="0">
                  <c:v>0.36225894927978503</c:v>
                </c:pt>
                <c:pt idx="1">
                  <c:v>0.43044078826904297</c:v>
                </c:pt>
                <c:pt idx="2">
                  <c:v>0.38774105072021497</c:v>
                </c:pt>
                <c:pt idx="3">
                  <c:v>0.37947658538818402</c:v>
                </c:pt>
                <c:pt idx="4">
                  <c:v>0.311983470916748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9-4D40-B9DF-310872FE8CAE}"/>
            </c:ext>
          </c:extLst>
        </c:ser>
        <c:ser>
          <c:idx val="2"/>
          <c:order val="2"/>
          <c:tx>
            <c:strRef>
              <c:f>'Dom6'!$D$1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'Dom6'!$A$2:$A$6</c:f>
              <c:strCache>
                <c:ptCount val="5"/>
                <c:pt idx="0">
                  <c:v>Gestire la riorganizzazione del lavoro, le attività in presenza o a distanza dei dipendenti</c:v>
                </c:pt>
                <c:pt idx="1">
                  <c:v>Parlare con i dipendenti per rassicurarli e spiegare le misure adottate dall’azienda</c:v>
                </c:pt>
                <c:pt idx="2">
                  <c:v>Gestire i rapporti con i clienti per riorganizzare lavoro e forniture</c:v>
                </c:pt>
                <c:pt idx="3">
                  <c:v>Gestire i rapporti con i fornitori e con i clienti per fare sinergia, scongiurare il panico e trovare soluzioni win-win quando possibile</c:v>
                </c:pt>
                <c:pt idx="4">
                  <c:v>Gestire i rapporti con i fornitori per riorganizzare lavoro e forniture</c:v>
                </c:pt>
              </c:strCache>
            </c:strRef>
          </c:cat>
          <c:val>
            <c:numRef>
              <c:f>'Dom6'!$D$2:$D$6</c:f>
              <c:numCache>
                <c:formatCode>#,#00%</c:formatCode>
                <c:ptCount val="5"/>
                <c:pt idx="0">
                  <c:v>0.26033058166503897</c:v>
                </c:pt>
                <c:pt idx="1">
                  <c:v>0.23691459655761701</c:v>
                </c:pt>
                <c:pt idx="2">
                  <c:v>0.27754821777343802</c:v>
                </c:pt>
                <c:pt idx="3">
                  <c:v>0.31542699813842801</c:v>
                </c:pt>
                <c:pt idx="4">
                  <c:v>0.39669422149658201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9-4D40-B9DF-310872FE8CAE}"/>
            </c:ext>
          </c:extLst>
        </c:ser>
        <c:ser>
          <c:idx val="3"/>
          <c:order val="3"/>
          <c:tx>
            <c:strRef>
              <c:f>'Dom6'!$E$1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solidFill>
                <a:srgbClr val="FF0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'Dom6'!$A$2:$A$6</c:f>
              <c:strCache>
                <c:ptCount val="5"/>
                <c:pt idx="0">
                  <c:v>Gestire la riorganizzazione del lavoro, le attività in presenza o a distanza dei dipendenti</c:v>
                </c:pt>
                <c:pt idx="1">
                  <c:v>Parlare con i dipendenti per rassicurarli e spiegare le misure adottate dall’azienda</c:v>
                </c:pt>
                <c:pt idx="2">
                  <c:v>Gestire i rapporti con i clienti per riorganizzare lavoro e forniture</c:v>
                </c:pt>
                <c:pt idx="3">
                  <c:v>Gestire i rapporti con i fornitori e con i clienti per fare sinergia, scongiurare il panico e trovare soluzioni win-win quando possibile</c:v>
                </c:pt>
                <c:pt idx="4">
                  <c:v>Gestire i rapporti con i fornitori per riorganizzare lavoro e forniture</c:v>
                </c:pt>
              </c:strCache>
            </c:strRef>
          </c:cat>
          <c:val>
            <c:numRef>
              <c:f>'Dom6'!$E$2:$E$6</c:f>
              <c:numCache>
                <c:formatCode>#,#00%</c:formatCode>
                <c:ptCount val="5"/>
                <c:pt idx="0">
                  <c:v>0.10123967170715301</c:v>
                </c:pt>
                <c:pt idx="1">
                  <c:v>7.2314047813415494E-2</c:v>
                </c:pt>
                <c:pt idx="2">
                  <c:v>0.11294765472412101</c:v>
                </c:pt>
                <c:pt idx="3">
                  <c:v>0.16873277664184599</c:v>
                </c:pt>
                <c:pt idx="4">
                  <c:v>0.177685947418213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39-4D40-B9DF-310872FE8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6015280"/>
        <c:axId val="336018416"/>
      </c:barChart>
      <c:catAx>
        <c:axId val="3360152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336018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018416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36015280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00AF4F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AD2C-41CF-A8C9-AFDBF3BAC8B9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AD2C-41CF-A8C9-AFDBF3BAC8B9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00000">
                    <a:srgbClr val="0070C0"/>
                  </a:gs>
                  <a:gs pos="0">
                    <a:srgbClr val="5B9BD5">
                      <a:lumMod val="40000"/>
                      <a:lumOff val="60000"/>
                    </a:srgbClr>
                  </a:gs>
                </a:gsLst>
                <a:lin ang="54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AD2C-41CF-A8C9-AFDBF3BAC8B9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AD2C-41CF-A8C9-AFDBF3BAC8B9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100000">
                    <a:srgbClr val="FFC000"/>
                  </a:gs>
                  <a:gs pos="0">
                    <a:srgbClr val="FF0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AD2C-41CF-A8C9-AFDBF3BAC8B9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AD2C-41CF-A8C9-AFDBF3BAC8B9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AD2C-41CF-A8C9-AFDBF3BAC8B9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AD2C-41CF-A8C9-AFDBF3BAC8B9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AD2C-41CF-A8C9-AFDBF3BAC8B9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AD2C-41CF-A8C9-AFDBF3BAC8B9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AD2C-41CF-A8C9-AFDBF3BAC8B9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2C-41CF-A8C9-AFDBF3BAC8B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tables!$F$133:$F$137</c:f>
              <c:strCache>
                <c:ptCount val="5"/>
                <c:pt idx="0">
                  <c:v>Vantaggio</c:v>
                </c:pt>
                <c:pt idx="1">
                  <c:v>Neutro</c:v>
                </c:pt>
                <c:pt idx="2">
                  <c:v>Svantaggio 5-10%</c:v>
                </c:pt>
                <c:pt idx="3">
                  <c:v>Svantaggio 15-20%</c:v>
                </c:pt>
                <c:pt idx="4">
                  <c:v>Svantaggio 30%+</c:v>
                </c:pt>
              </c:strCache>
            </c:strRef>
          </c:cat>
          <c:val>
            <c:numRef>
              <c:f>tables!$G$133:$G$137</c:f>
              <c:numCache>
                <c:formatCode>#,#00%</c:formatCode>
                <c:ptCount val="5"/>
                <c:pt idx="0">
                  <c:v>3.1699999999999999E-2</c:v>
                </c:pt>
                <c:pt idx="1">
                  <c:v>0.21690000000000001</c:v>
                </c:pt>
                <c:pt idx="2">
                  <c:v>0.38090000000000002</c:v>
                </c:pt>
                <c:pt idx="3">
                  <c:v>0.2321</c:v>
                </c:pt>
                <c:pt idx="4">
                  <c:v>0.1384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D2C-41CF-A8C9-AFDBF3BAC8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tables!$H$133</c:f>
              <c:strCache>
                <c:ptCount val="1"/>
                <c:pt idx="0">
                  <c:v>Vantaggio</c:v>
                </c:pt>
              </c:strCache>
            </c:strRef>
          </c:tx>
          <c:spPr>
            <a:solidFill>
              <a:srgbClr val="00AF4F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BB4-448E-A0D9-B99053E086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EB-4119-BAD8-CD44B42C8D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EB-4119-BAD8-CD44B42C8D5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EB-4119-BAD8-CD44B42C8D5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EB-4119-BAD8-CD44B42C8D5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EB-4119-BAD8-CD44B42C8D5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EB-4119-BAD8-CD44B42C8D51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EB-4119-BAD8-CD44B42C8D5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EB-4119-BAD8-CD44B42C8D51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EB-4119-BAD8-CD44B42C8D5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EB-4119-BAD8-CD44B42C8D51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EB-4119-BAD8-CD44B42C8D5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EB-4119-BAD8-CD44B42C8D51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FEB-4119-BAD8-CD44B42C8D51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FEB-4119-BAD8-CD44B42C8D5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FEB-4119-BAD8-CD44B42C8D51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FEB-4119-BAD8-CD44B42C8D5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FEB-4119-BAD8-CD44B42C8D51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FEB-4119-BAD8-CD44B42C8D5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tables!$I$133:$AM$133</c:f>
              <c:numCache>
                <c:formatCode>General</c:formatCode>
                <c:ptCount val="31"/>
                <c:pt idx="0" formatCode="#,#00%">
                  <c:v>3.1699999999999999E-2</c:v>
                </c:pt>
                <c:pt idx="2" formatCode="0%">
                  <c:v>3.04E-2</c:v>
                </c:pt>
                <c:pt idx="3" formatCode="0%">
                  <c:v>3.7200000000000004E-2</c:v>
                </c:pt>
                <c:pt idx="5" formatCode="0%">
                  <c:v>2.6000000000000002E-2</c:v>
                </c:pt>
                <c:pt idx="6" formatCode="0%">
                  <c:v>2.7900000000000001E-2</c:v>
                </c:pt>
                <c:pt idx="7" formatCode="0%">
                  <c:v>4.7500000000000001E-2</c:v>
                </c:pt>
                <c:pt idx="8" formatCode="0%">
                  <c:v>1.9599999999999999E-2</c:v>
                </c:pt>
                <c:pt idx="9" formatCode="0%">
                  <c:v>3.0800000000000001E-2</c:v>
                </c:pt>
                <c:pt idx="11" formatCode="0%">
                  <c:v>2.76E-2</c:v>
                </c:pt>
                <c:pt idx="12" formatCode="0%">
                  <c:v>3.0200000000000001E-2</c:v>
                </c:pt>
                <c:pt idx="13" formatCode="0%">
                  <c:v>4.8000000000000001E-2</c:v>
                </c:pt>
                <c:pt idx="15" formatCode="0%">
                  <c:v>2.5899999999999999E-2</c:v>
                </c:pt>
                <c:pt idx="16" formatCode="0%">
                  <c:v>2.4500000000000001E-2</c:v>
                </c:pt>
                <c:pt idx="17" formatCode="0%">
                  <c:v>3.7699999999999997E-2</c:v>
                </c:pt>
                <c:pt idx="18" formatCode="0%">
                  <c:v>0</c:v>
                </c:pt>
                <c:pt idx="19" formatCode="0%">
                  <c:v>3.7599999999999995E-2</c:v>
                </c:pt>
                <c:pt idx="21" formatCode="0%">
                  <c:v>1.6899999999999998E-2</c:v>
                </c:pt>
                <c:pt idx="22" formatCode="0%">
                  <c:v>4.0399999999999998E-2</c:v>
                </c:pt>
                <c:pt idx="23" formatCode="0%">
                  <c:v>2.2099999999999998E-2</c:v>
                </c:pt>
                <c:pt idx="24" formatCode="0%">
                  <c:v>5.4900000000000004E-2</c:v>
                </c:pt>
                <c:pt idx="26" formatCode="0%">
                  <c:v>4.5999999999999999E-2</c:v>
                </c:pt>
                <c:pt idx="27" formatCode="0%">
                  <c:v>2.07E-2</c:v>
                </c:pt>
                <c:pt idx="29" formatCode="0%">
                  <c:v>4.99E-2</c:v>
                </c:pt>
                <c:pt idx="30" formatCode="0%">
                  <c:v>2.2099999999999998E-2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FEB-4119-BAD8-CD44B42C8D51}"/>
            </c:ext>
          </c:extLst>
        </c:ser>
        <c:ser>
          <c:idx val="1"/>
          <c:order val="1"/>
          <c:tx>
            <c:strRef>
              <c:f>tables!$H$134</c:f>
              <c:strCache>
                <c:ptCount val="1"/>
                <c:pt idx="0">
                  <c:v>Neutro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BB4-448E-A0D9-B99053E086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FEB-4119-BAD8-CD44B42C8D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FEB-4119-BAD8-CD44B42C8D5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FEB-4119-BAD8-CD44B42C8D5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FEB-4119-BAD8-CD44B42C8D5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FEB-4119-BAD8-CD44B42C8D5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FEB-4119-BAD8-CD44B42C8D5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FEB-4119-BAD8-CD44B42C8D5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tables!$I$134:$AM$134</c:f>
              <c:numCache>
                <c:formatCode>General</c:formatCode>
                <c:ptCount val="31"/>
                <c:pt idx="0" formatCode="#,#00%">
                  <c:v>0.21690000000000001</c:v>
                </c:pt>
                <c:pt idx="2" formatCode="0%">
                  <c:v>0.21890000000000001</c:v>
                </c:pt>
                <c:pt idx="3" formatCode="0%">
                  <c:v>0.2082</c:v>
                </c:pt>
                <c:pt idx="5" formatCode="0%">
                  <c:v>0.19789999999999999</c:v>
                </c:pt>
                <c:pt idx="6" formatCode="0%">
                  <c:v>0.18469999999999998</c:v>
                </c:pt>
                <c:pt idx="7" formatCode="0%">
                  <c:v>0.20670000000000002</c:v>
                </c:pt>
                <c:pt idx="8" formatCode="0%">
                  <c:v>0.23530000000000001</c:v>
                </c:pt>
                <c:pt idx="9" formatCode="0%">
                  <c:v>0.27179999999999999</c:v>
                </c:pt>
                <c:pt idx="11" formatCode="0%">
                  <c:v>0.22190000000000001</c:v>
                </c:pt>
                <c:pt idx="12" formatCode="0%">
                  <c:v>0.2026</c:v>
                </c:pt>
                <c:pt idx="13" formatCode="0%">
                  <c:v>0.2177</c:v>
                </c:pt>
                <c:pt idx="15" formatCode="0%">
                  <c:v>0.29309999999999997</c:v>
                </c:pt>
                <c:pt idx="16" formatCode="0%">
                  <c:v>0.2072</c:v>
                </c:pt>
                <c:pt idx="17" formatCode="0%">
                  <c:v>0.217</c:v>
                </c:pt>
                <c:pt idx="18" formatCode="0%">
                  <c:v>0.18090000000000001</c:v>
                </c:pt>
                <c:pt idx="19" formatCode="0%">
                  <c:v>0.22559999999999999</c:v>
                </c:pt>
                <c:pt idx="21" formatCode="0%">
                  <c:v>0.25370000000000004</c:v>
                </c:pt>
                <c:pt idx="22" formatCode="0%">
                  <c:v>0.19359999999999999</c:v>
                </c:pt>
                <c:pt idx="23" formatCode="0%">
                  <c:v>0.18010000000000001</c:v>
                </c:pt>
                <c:pt idx="24" formatCode="0%">
                  <c:v>0.2321</c:v>
                </c:pt>
                <c:pt idx="26" formatCode="0%">
                  <c:v>0.22699999999999998</c:v>
                </c:pt>
                <c:pt idx="27" formatCode="0%">
                  <c:v>0.20920000000000002</c:v>
                </c:pt>
                <c:pt idx="29" formatCode="0%">
                  <c:v>0.23749999999999999</c:v>
                </c:pt>
                <c:pt idx="30" formatCode="0%">
                  <c:v>0.20610000000000001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CFEB-4119-BAD8-CD44B42C8D51}"/>
            </c:ext>
          </c:extLst>
        </c:ser>
        <c:ser>
          <c:idx val="2"/>
          <c:order val="2"/>
          <c:tx>
            <c:strRef>
              <c:f>tables!$H$135</c:f>
              <c:strCache>
                <c:ptCount val="1"/>
                <c:pt idx="0">
                  <c:v>Svantaggio 5-10%</c:v>
                </c:pt>
              </c:strCache>
            </c:strRef>
          </c:tx>
          <c:spPr>
            <a:gradFill flip="none" rotWithShape="1">
              <a:gsLst>
                <a:gs pos="100000">
                  <a:srgbClr val="0070C0"/>
                </a:gs>
                <a:gs pos="0">
                  <a:srgbClr val="BDD7EE"/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1142061281337047E-2"/>
                  <c:y val="5.6064591888528414E-17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BB4-448E-A0D9-B99053E086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FEB-4119-BAD8-CD44B42C8D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FEB-4119-BAD8-CD44B42C8D5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FEB-4119-BAD8-CD44B42C8D5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FEB-4119-BAD8-CD44B42C8D5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FEB-4119-BAD8-CD44B42C8D5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CFEB-4119-BAD8-CD44B42C8D5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FEB-4119-BAD8-CD44B42C8D5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tables!$I$135:$AM$135</c:f>
              <c:numCache>
                <c:formatCode>General</c:formatCode>
                <c:ptCount val="31"/>
                <c:pt idx="0" formatCode="#,#00%">
                  <c:v>0.38090000000000002</c:v>
                </c:pt>
                <c:pt idx="2" formatCode="0%">
                  <c:v>0.39729999999999999</c:v>
                </c:pt>
                <c:pt idx="3" formatCode="0%">
                  <c:v>0.30859999999999999</c:v>
                </c:pt>
                <c:pt idx="5" formatCode="0%">
                  <c:v>0.40619999999999995</c:v>
                </c:pt>
                <c:pt idx="6" formatCode="0%">
                  <c:v>0.3624</c:v>
                </c:pt>
                <c:pt idx="7" formatCode="0%">
                  <c:v>0.41570000000000001</c:v>
                </c:pt>
                <c:pt idx="8" formatCode="0%">
                  <c:v>0.35850000000000004</c:v>
                </c:pt>
                <c:pt idx="9" formatCode="0%">
                  <c:v>0.34869999999999995</c:v>
                </c:pt>
                <c:pt idx="11" formatCode="0%">
                  <c:v>0.39069999999999999</c:v>
                </c:pt>
                <c:pt idx="12" formatCode="0%">
                  <c:v>0.40950000000000003</c:v>
                </c:pt>
                <c:pt idx="13" formatCode="0%">
                  <c:v>0.31730000000000003</c:v>
                </c:pt>
                <c:pt idx="15" formatCode="0%">
                  <c:v>0.35340000000000005</c:v>
                </c:pt>
                <c:pt idx="16" formatCode="0%">
                  <c:v>0.40149999999999997</c:v>
                </c:pt>
                <c:pt idx="17" formatCode="0%">
                  <c:v>0.33960000000000001</c:v>
                </c:pt>
                <c:pt idx="18" formatCode="0%">
                  <c:v>0.53189999999999993</c:v>
                </c:pt>
                <c:pt idx="19" formatCode="0%">
                  <c:v>0.33079999999999998</c:v>
                </c:pt>
                <c:pt idx="21" formatCode="0%">
                  <c:v>0.35310000000000002</c:v>
                </c:pt>
                <c:pt idx="22" formatCode="0%">
                  <c:v>0.36810000000000004</c:v>
                </c:pt>
                <c:pt idx="23" formatCode="0%">
                  <c:v>0.4375</c:v>
                </c:pt>
                <c:pt idx="24" formatCode="0%">
                  <c:v>0.39659999999999995</c:v>
                </c:pt>
                <c:pt idx="26" formatCode="0%">
                  <c:v>0.34130000000000005</c:v>
                </c:pt>
                <c:pt idx="27" formatCode="0%">
                  <c:v>0.41119999999999995</c:v>
                </c:pt>
                <c:pt idx="29" formatCode="0%">
                  <c:v>0.32340000000000002</c:v>
                </c:pt>
                <c:pt idx="30" formatCode="0%">
                  <c:v>0.41110000000000002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CFEB-4119-BAD8-CD44B42C8D51}"/>
            </c:ext>
          </c:extLst>
        </c:ser>
        <c:ser>
          <c:idx val="3"/>
          <c:order val="3"/>
          <c:tx>
            <c:strRef>
              <c:f>tables!$H$136</c:f>
              <c:strCache>
                <c:ptCount val="1"/>
                <c:pt idx="0">
                  <c:v>Svantaggio 15-20%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BB4-448E-A0D9-B99053E086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CFEB-4119-BAD8-CD44B42C8D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FEB-4119-BAD8-CD44B42C8D5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CFEB-4119-BAD8-CD44B42C8D5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FEB-4119-BAD8-CD44B42C8D5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CFEB-4119-BAD8-CD44B42C8D5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FEB-4119-BAD8-CD44B42C8D5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CFEB-4119-BAD8-CD44B42C8D5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tables!$I$136:$AM$136</c:f>
              <c:numCache>
                <c:formatCode>General</c:formatCode>
                <c:ptCount val="31"/>
                <c:pt idx="0" formatCode="#,#00%">
                  <c:v>0.2321</c:v>
                </c:pt>
                <c:pt idx="2" formatCode="0%">
                  <c:v>0.24010000000000001</c:v>
                </c:pt>
                <c:pt idx="3" formatCode="0%">
                  <c:v>0.19699999999999998</c:v>
                </c:pt>
                <c:pt idx="5" formatCode="0%">
                  <c:v>0.25</c:v>
                </c:pt>
                <c:pt idx="6" formatCode="0%">
                  <c:v>0.28920000000000001</c:v>
                </c:pt>
                <c:pt idx="7" formatCode="0%">
                  <c:v>0.19949999999999998</c:v>
                </c:pt>
                <c:pt idx="8" formatCode="0%">
                  <c:v>0.26050000000000001</c:v>
                </c:pt>
                <c:pt idx="9" formatCode="0%">
                  <c:v>0.1487</c:v>
                </c:pt>
                <c:pt idx="11" formatCode="0%">
                  <c:v>0.2346</c:v>
                </c:pt>
                <c:pt idx="12" formatCode="0%">
                  <c:v>0.2457</c:v>
                </c:pt>
                <c:pt idx="13" formatCode="0%">
                  <c:v>0.21030000000000001</c:v>
                </c:pt>
                <c:pt idx="15" formatCode="0%">
                  <c:v>0.27589999999999998</c:v>
                </c:pt>
                <c:pt idx="16" formatCode="0%">
                  <c:v>0.23039999999999999</c:v>
                </c:pt>
                <c:pt idx="17" formatCode="0%">
                  <c:v>0.27360000000000001</c:v>
                </c:pt>
                <c:pt idx="18" formatCode="0%">
                  <c:v>0.18090000000000001</c:v>
                </c:pt>
                <c:pt idx="19" formatCode="0%">
                  <c:v>0.21050000000000002</c:v>
                </c:pt>
                <c:pt idx="21" formatCode="0%">
                  <c:v>0.22620000000000001</c:v>
                </c:pt>
                <c:pt idx="22" formatCode="0%">
                  <c:v>0.2596</c:v>
                </c:pt>
                <c:pt idx="23" formatCode="0%">
                  <c:v>0.2059</c:v>
                </c:pt>
                <c:pt idx="24" formatCode="0%">
                  <c:v>0.21940000000000001</c:v>
                </c:pt>
                <c:pt idx="26" formatCode="0%">
                  <c:v>0.23170000000000002</c:v>
                </c:pt>
                <c:pt idx="27" formatCode="0%">
                  <c:v>0.2324</c:v>
                </c:pt>
                <c:pt idx="29" formatCode="0%">
                  <c:v>0.23149999999999998</c:v>
                </c:pt>
                <c:pt idx="30" formatCode="0%">
                  <c:v>0.2324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CFEB-4119-BAD8-CD44B42C8D51}"/>
            </c:ext>
          </c:extLst>
        </c:ser>
        <c:ser>
          <c:idx val="4"/>
          <c:order val="4"/>
          <c:tx>
            <c:strRef>
              <c:f>tables!$H$137</c:f>
              <c:strCache>
                <c:ptCount val="1"/>
                <c:pt idx="0">
                  <c:v>Svantaggio 30%+</c:v>
                </c:pt>
              </c:strCache>
            </c:strRef>
          </c:tx>
          <c:spPr>
            <a:gradFill flip="none" rotWithShape="1">
              <a:gsLst>
                <a:gs pos="100000">
                  <a:srgbClr val="FFC000"/>
                </a:gs>
                <a:gs pos="0">
                  <a:srgbClr val="FF0000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BB4-448E-A0D9-B99053E0865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FEB-4119-BAD8-CD44B42C8D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FEB-4119-BAD8-CD44B42C8D5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FEB-4119-BAD8-CD44B42C8D5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FEB-4119-BAD8-CD44B42C8D51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FEB-4119-BAD8-CD44B42C8D51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FEB-4119-BAD8-CD44B42C8D51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FEB-4119-BAD8-CD44B42C8D5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tables!$I$137:$AM$137</c:f>
              <c:numCache>
                <c:formatCode>General</c:formatCode>
                <c:ptCount val="31"/>
                <c:pt idx="0" formatCode="#,#00%">
                  <c:v>0.1384</c:v>
                </c:pt>
                <c:pt idx="2" formatCode="0%">
                  <c:v>0.1133</c:v>
                </c:pt>
                <c:pt idx="3" formatCode="0%">
                  <c:v>0.24909999999999999</c:v>
                </c:pt>
                <c:pt idx="5" formatCode="0%">
                  <c:v>0.1198</c:v>
                </c:pt>
                <c:pt idx="6" formatCode="0%">
                  <c:v>0.13589999999999999</c:v>
                </c:pt>
                <c:pt idx="7" formatCode="0%">
                  <c:v>0.13059999999999999</c:v>
                </c:pt>
                <c:pt idx="8" formatCode="0%">
                  <c:v>0.12609999999999999</c:v>
                </c:pt>
                <c:pt idx="9" formatCode="0%">
                  <c:v>0.2</c:v>
                </c:pt>
                <c:pt idx="11" formatCode="0%">
                  <c:v>0.12529999999999999</c:v>
                </c:pt>
                <c:pt idx="12" formatCode="0%">
                  <c:v>0.11210000000000001</c:v>
                </c:pt>
                <c:pt idx="13" formatCode="0%">
                  <c:v>0.20660000000000001</c:v>
                </c:pt>
                <c:pt idx="15" formatCode="0%">
                  <c:v>5.1699999999999996E-2</c:v>
                </c:pt>
                <c:pt idx="16" formatCode="0%">
                  <c:v>0.13639999999999999</c:v>
                </c:pt>
                <c:pt idx="17" formatCode="0%">
                  <c:v>0.1321</c:v>
                </c:pt>
                <c:pt idx="18" formatCode="0%">
                  <c:v>0.10640000000000001</c:v>
                </c:pt>
                <c:pt idx="19" formatCode="0%">
                  <c:v>0.19550000000000001</c:v>
                </c:pt>
                <c:pt idx="21" formatCode="0%">
                  <c:v>0.15010000000000001</c:v>
                </c:pt>
                <c:pt idx="22" formatCode="0%">
                  <c:v>0.13830000000000001</c:v>
                </c:pt>
                <c:pt idx="23" formatCode="0%">
                  <c:v>0.15439999999999998</c:v>
                </c:pt>
                <c:pt idx="24" formatCode="0%">
                  <c:v>9.6999999999999989E-2</c:v>
                </c:pt>
                <c:pt idx="26" formatCode="0%">
                  <c:v>0.154</c:v>
                </c:pt>
                <c:pt idx="27" formatCode="0%">
                  <c:v>0.1265</c:v>
                </c:pt>
                <c:pt idx="29" formatCode="0%">
                  <c:v>0.15770000000000001</c:v>
                </c:pt>
                <c:pt idx="30" formatCode="0%">
                  <c:v>0.1283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CFEB-4119-BAD8-CD44B42C8D5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31735536"/>
        <c:axId val="331733576"/>
      </c:barChart>
      <c:catAx>
        <c:axId val="33173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31733576"/>
        <c:crosses val="autoZero"/>
        <c:auto val="1"/>
        <c:lblAlgn val="ctr"/>
        <c:lblOffset val="100"/>
        <c:noMultiLvlLbl val="0"/>
      </c:catAx>
      <c:valAx>
        <c:axId val="33173357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173553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00AF4F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D0A9-49D0-9758-E4108130314C}"/>
              </c:ext>
            </c:extLst>
          </c:dPt>
          <c:dPt>
            <c:idx val="1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D0A9-49D0-9758-E4108130314C}"/>
              </c:ext>
            </c:extLst>
          </c:dPt>
          <c:dPt>
            <c:idx val="2"/>
            <c:bubble3D val="0"/>
            <c:spPr>
              <a:gradFill flip="none" rotWithShape="1">
                <a:gsLst>
                  <a:gs pos="100000">
                    <a:srgbClr val="FFC000"/>
                  </a:gs>
                  <a:gs pos="0">
                    <a:srgbClr val="FF0000"/>
                  </a:gs>
                </a:gsLst>
                <a:lin ang="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D0A9-49D0-9758-E4108130314C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D0A9-49D0-9758-E4108130314C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100000">
                    <a:srgbClr val="FFC000"/>
                  </a:gs>
                  <a:gs pos="0">
                    <a:srgbClr val="FF0000"/>
                  </a:gs>
                </a:gsLst>
                <a:lin ang="2700000" scaled="1"/>
                <a:tileRect/>
              </a:gra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D0A9-49D0-9758-E4108130314C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D0A9-49D0-9758-E4108130314C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D0A9-49D0-9758-E4108130314C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D0A9-49D0-9758-E4108130314C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D0A9-49D0-9758-E4108130314C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D0A9-49D0-9758-E4108130314C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D0A9-49D0-9758-E4108130314C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A9-49D0-9758-E4108130314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tables!$F$139:$F$141</c:f>
              <c:strCache>
                <c:ptCount val="3"/>
                <c:pt idx="0">
                  <c:v>Vantaggio</c:v>
                </c:pt>
                <c:pt idx="1">
                  <c:v>Neutro</c:v>
                </c:pt>
                <c:pt idx="2">
                  <c:v>Svantaggio</c:v>
                </c:pt>
              </c:strCache>
            </c:strRef>
          </c:cat>
          <c:val>
            <c:numRef>
              <c:f>tables!$G$139:$G$141</c:f>
              <c:numCache>
                <c:formatCode>#,#00%</c:formatCode>
                <c:ptCount val="3"/>
                <c:pt idx="0">
                  <c:v>3.1699999999999999E-2</c:v>
                </c:pt>
                <c:pt idx="1">
                  <c:v>0.21690000000000001</c:v>
                </c:pt>
                <c:pt idx="2">
                  <c:v>0.75139999999999996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0A9-49D0-9758-E410813031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tables!$H$139</c:f>
              <c:strCache>
                <c:ptCount val="1"/>
                <c:pt idx="0">
                  <c:v>Vantaggio</c:v>
                </c:pt>
              </c:strCache>
            </c:strRef>
          </c:tx>
          <c:spPr>
            <a:solidFill>
              <a:srgbClr val="00AF4F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FA5-42CA-8B0A-A1353731FE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29-4712-98E9-60BA03CA842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29-4712-98E9-60BA03CA842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29-4712-98E9-60BA03CA842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29-4712-98E9-60BA03CA842B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29-4712-98E9-60BA03CA842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29-4712-98E9-60BA03CA842B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29-4712-98E9-60BA03CA842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29-4712-98E9-60BA03CA842B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29-4712-98E9-60BA03CA842B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29-4712-98E9-60BA03CA842B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229-4712-98E9-60BA03CA842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229-4712-98E9-60BA03CA842B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229-4712-98E9-60BA03CA842B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229-4712-98E9-60BA03CA842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229-4712-98E9-60BA03CA842B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229-4712-98E9-60BA03CA842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229-4712-98E9-60BA03CA842B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229-4712-98E9-60BA03CA842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tables!$I$139:$AM$139</c:f>
              <c:numCache>
                <c:formatCode>General</c:formatCode>
                <c:ptCount val="31"/>
                <c:pt idx="0" formatCode="#,#00%">
                  <c:v>3.1699999999999999E-2</c:v>
                </c:pt>
                <c:pt idx="2" formatCode="0%">
                  <c:v>3.04E-2</c:v>
                </c:pt>
                <c:pt idx="3" formatCode="0%">
                  <c:v>3.7200000000000004E-2</c:v>
                </c:pt>
                <c:pt idx="5" formatCode="0%">
                  <c:v>2.6000000000000002E-2</c:v>
                </c:pt>
                <c:pt idx="6" formatCode="0%">
                  <c:v>2.7900000000000001E-2</c:v>
                </c:pt>
                <c:pt idx="7" formatCode="0%">
                  <c:v>4.7500000000000001E-2</c:v>
                </c:pt>
                <c:pt idx="8" formatCode="0%">
                  <c:v>1.9599999999999999E-2</c:v>
                </c:pt>
                <c:pt idx="9" formatCode="0%">
                  <c:v>3.0800000000000001E-2</c:v>
                </c:pt>
                <c:pt idx="11" formatCode="0%">
                  <c:v>2.76E-2</c:v>
                </c:pt>
                <c:pt idx="12" formatCode="0%">
                  <c:v>3.0200000000000001E-2</c:v>
                </c:pt>
                <c:pt idx="13" formatCode="0%">
                  <c:v>4.8000000000000001E-2</c:v>
                </c:pt>
                <c:pt idx="15" formatCode="0%">
                  <c:v>2.5899999999999999E-2</c:v>
                </c:pt>
                <c:pt idx="16" formatCode="0%">
                  <c:v>2.4500000000000001E-2</c:v>
                </c:pt>
                <c:pt idx="17" formatCode="0%">
                  <c:v>3.7699999999999997E-2</c:v>
                </c:pt>
                <c:pt idx="18" formatCode="0%">
                  <c:v>0</c:v>
                </c:pt>
                <c:pt idx="19" formatCode="0%">
                  <c:v>3.7599999999999995E-2</c:v>
                </c:pt>
                <c:pt idx="21" formatCode="0%">
                  <c:v>1.6899999999999998E-2</c:v>
                </c:pt>
                <c:pt idx="22" formatCode="0%">
                  <c:v>4.0399999999999998E-2</c:v>
                </c:pt>
                <c:pt idx="23" formatCode="0%">
                  <c:v>2.2099999999999998E-2</c:v>
                </c:pt>
                <c:pt idx="24" formatCode="0%">
                  <c:v>5.4900000000000004E-2</c:v>
                </c:pt>
                <c:pt idx="26" formatCode="0%">
                  <c:v>4.5999999999999999E-2</c:v>
                </c:pt>
                <c:pt idx="27" formatCode="0%">
                  <c:v>2.07E-2</c:v>
                </c:pt>
                <c:pt idx="29" formatCode="0%">
                  <c:v>4.99E-2</c:v>
                </c:pt>
                <c:pt idx="30" formatCode="0%">
                  <c:v>2.2099999999999998E-2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229-4712-98E9-60BA03CA842B}"/>
            </c:ext>
          </c:extLst>
        </c:ser>
        <c:ser>
          <c:idx val="1"/>
          <c:order val="1"/>
          <c:tx>
            <c:strRef>
              <c:f>tables!$H$140</c:f>
              <c:strCache>
                <c:ptCount val="1"/>
                <c:pt idx="0">
                  <c:v>Neutro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FA5-42CA-8B0A-A1353731FE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229-4712-98E9-60BA03CA842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229-4712-98E9-60BA03CA842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229-4712-98E9-60BA03CA842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229-4712-98E9-60BA03CA842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229-4712-98E9-60BA03CA842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229-4712-98E9-60BA03CA842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229-4712-98E9-60BA03CA842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tables!$I$140:$AM$140</c:f>
              <c:numCache>
                <c:formatCode>General</c:formatCode>
                <c:ptCount val="31"/>
                <c:pt idx="0" formatCode="#,#00%">
                  <c:v>0.21690000000000001</c:v>
                </c:pt>
                <c:pt idx="2" formatCode="0%">
                  <c:v>0.21890000000000001</c:v>
                </c:pt>
                <c:pt idx="3" formatCode="0%">
                  <c:v>0.2082</c:v>
                </c:pt>
                <c:pt idx="5" formatCode="0%">
                  <c:v>0.19789999999999999</c:v>
                </c:pt>
                <c:pt idx="6" formatCode="0%">
                  <c:v>0.18469999999999998</c:v>
                </c:pt>
                <c:pt idx="7" formatCode="0%">
                  <c:v>0.20670000000000002</c:v>
                </c:pt>
                <c:pt idx="8" formatCode="0%">
                  <c:v>0.23530000000000001</c:v>
                </c:pt>
                <c:pt idx="9" formatCode="0%">
                  <c:v>0.27179999999999999</c:v>
                </c:pt>
                <c:pt idx="11" formatCode="0%">
                  <c:v>0.22190000000000001</c:v>
                </c:pt>
                <c:pt idx="12" formatCode="0%">
                  <c:v>0.2026</c:v>
                </c:pt>
                <c:pt idx="13" formatCode="0%">
                  <c:v>0.2177</c:v>
                </c:pt>
                <c:pt idx="15" formatCode="0%">
                  <c:v>0.29309999999999997</c:v>
                </c:pt>
                <c:pt idx="16" formatCode="0%">
                  <c:v>0.2072</c:v>
                </c:pt>
                <c:pt idx="17" formatCode="0%">
                  <c:v>0.217</c:v>
                </c:pt>
                <c:pt idx="18" formatCode="0%">
                  <c:v>0.18090000000000001</c:v>
                </c:pt>
                <c:pt idx="19" formatCode="0%">
                  <c:v>0.22559999999999999</c:v>
                </c:pt>
                <c:pt idx="21" formatCode="0%">
                  <c:v>0.25370000000000004</c:v>
                </c:pt>
                <c:pt idx="22" formatCode="0%">
                  <c:v>0.19359999999999999</c:v>
                </c:pt>
                <c:pt idx="23" formatCode="0%">
                  <c:v>0.18010000000000001</c:v>
                </c:pt>
                <c:pt idx="24" formatCode="0%">
                  <c:v>0.2321</c:v>
                </c:pt>
                <c:pt idx="26" formatCode="0%">
                  <c:v>0.22699999999999998</c:v>
                </c:pt>
                <c:pt idx="27" formatCode="0%">
                  <c:v>0.20920000000000002</c:v>
                </c:pt>
                <c:pt idx="29" formatCode="0%">
                  <c:v>0.23749999999999999</c:v>
                </c:pt>
                <c:pt idx="30" formatCode="0%">
                  <c:v>0.20610000000000001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6229-4712-98E9-60BA03CA842B}"/>
            </c:ext>
          </c:extLst>
        </c:ser>
        <c:ser>
          <c:idx val="2"/>
          <c:order val="2"/>
          <c:tx>
            <c:strRef>
              <c:f>tables!$H$141</c:f>
              <c:strCache>
                <c:ptCount val="1"/>
                <c:pt idx="0">
                  <c:v>Svantaggio</c:v>
                </c:pt>
              </c:strCache>
            </c:strRef>
          </c:tx>
          <c:spPr>
            <a:gradFill flip="none" rotWithShape="1">
              <a:gsLst>
                <a:gs pos="100000">
                  <a:srgbClr val="FFC000"/>
                </a:gs>
                <a:gs pos="0">
                  <a:srgbClr val="FF0000"/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FA5-42CA-8B0A-A1353731FE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229-4712-98E9-60BA03CA842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229-4712-98E9-60BA03CA842B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229-4712-98E9-60BA03CA842B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229-4712-98E9-60BA03CA842B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229-4712-98E9-60BA03CA842B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229-4712-98E9-60BA03CA842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229-4712-98E9-60BA03CA842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tables!$I$141:$AM$141</c:f>
              <c:numCache>
                <c:formatCode>General</c:formatCode>
                <c:ptCount val="31"/>
                <c:pt idx="0" formatCode="#,#00%">
                  <c:v>0.75139999999999996</c:v>
                </c:pt>
                <c:pt idx="2" formatCode="0%">
                  <c:v>0.75060000000000004</c:v>
                </c:pt>
                <c:pt idx="3" formatCode="0%">
                  <c:v>0.75459999999999994</c:v>
                </c:pt>
                <c:pt idx="5" formatCode="0%">
                  <c:v>0.77599999999999991</c:v>
                </c:pt>
                <c:pt idx="6" formatCode="0%">
                  <c:v>0.78749999999999998</c:v>
                </c:pt>
                <c:pt idx="7" formatCode="0%">
                  <c:v>0.74580000000000002</c:v>
                </c:pt>
                <c:pt idx="8" formatCode="0%">
                  <c:v>0.7451000000000001</c:v>
                </c:pt>
                <c:pt idx="9" formatCode="0%">
                  <c:v>0.69739999999999991</c:v>
                </c:pt>
                <c:pt idx="11" formatCode="0%">
                  <c:v>0.75049999999999994</c:v>
                </c:pt>
                <c:pt idx="12" formatCode="0%">
                  <c:v>0.76719999999999999</c:v>
                </c:pt>
                <c:pt idx="13" formatCode="0%">
                  <c:v>0.73430000000000006</c:v>
                </c:pt>
                <c:pt idx="15" formatCode="0%">
                  <c:v>0.68099999999999994</c:v>
                </c:pt>
                <c:pt idx="16" formatCode="0%">
                  <c:v>0.76829999999999998</c:v>
                </c:pt>
                <c:pt idx="17" formatCode="0%">
                  <c:v>0.74529999999999996</c:v>
                </c:pt>
                <c:pt idx="18" formatCode="0%">
                  <c:v>0.81909999999999994</c:v>
                </c:pt>
                <c:pt idx="19" formatCode="0%">
                  <c:v>0.73680000000000012</c:v>
                </c:pt>
                <c:pt idx="21" formatCode="0%">
                  <c:v>0.72939999999999994</c:v>
                </c:pt>
                <c:pt idx="22" formatCode="0%">
                  <c:v>0.7659999999999999</c:v>
                </c:pt>
                <c:pt idx="23" formatCode="0%">
                  <c:v>0.79780000000000006</c:v>
                </c:pt>
                <c:pt idx="24" formatCode="0%">
                  <c:v>0.71310000000000007</c:v>
                </c:pt>
                <c:pt idx="26" formatCode="0%">
                  <c:v>0.72699999999999998</c:v>
                </c:pt>
                <c:pt idx="27" formatCode="0%">
                  <c:v>0.77010000000000001</c:v>
                </c:pt>
                <c:pt idx="29" formatCode="0%">
                  <c:v>0.71260000000000001</c:v>
                </c:pt>
                <c:pt idx="30" formatCode="0%">
                  <c:v>0.77180000000000004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229-4712-98E9-60BA03CA842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31728088"/>
        <c:axId val="331737104"/>
      </c:barChart>
      <c:catAx>
        <c:axId val="331728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31737104"/>
        <c:crosses val="autoZero"/>
        <c:auto val="1"/>
        <c:lblAlgn val="ctr"/>
        <c:lblOffset val="100"/>
        <c:noMultiLvlLbl val="0"/>
      </c:catAx>
      <c:valAx>
        <c:axId val="331737104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1728088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'Dom5'!$B$1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066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'Dom5'!$A$2:$A$5</c:f>
              <c:strCache>
                <c:ptCount val="4"/>
                <c:pt idx="0">
                  <c:v>la crisi da epidemia Coronavirus abbia dimostrato che una maggiore flessibilità normativa potrebbe incentivare il lavoro a distanza</c:v>
                </c:pt>
                <c:pt idx="1">
                  <c:v>una maggiore flessibilità lavorativa potrebbe sicuramente, ancor più in periodi normali, portare vantaggi per i lavoratori</c:v>
                </c:pt>
                <c:pt idx="2">
                  <c:v>l’obiettivo debba essere quello di un vero smart working che richiede un forte cambiamento organizzativo che non è sempre possibile attuare nell’emergenza</c:v>
                </c:pt>
                <c:pt idx="3">
                  <c:v>una maggiore flessibilità lavorativa potrebbe sicuramente, ancor più in periodi normali, portare vantaggi per la produttività aziendale</c:v>
                </c:pt>
              </c:strCache>
            </c:strRef>
          </c:cat>
          <c:val>
            <c:numRef>
              <c:f>'Dom5'!$B$2:$B$5</c:f>
              <c:numCache>
                <c:formatCode>#,#00%</c:formatCode>
                <c:ptCount val="4"/>
                <c:pt idx="0">
                  <c:v>0.41391185760497995</c:v>
                </c:pt>
                <c:pt idx="1">
                  <c:v>0.382231407165527</c:v>
                </c:pt>
                <c:pt idx="2">
                  <c:v>0.36983470916747996</c:v>
                </c:pt>
                <c:pt idx="3">
                  <c:v>0.23622589111328099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75-41AE-8FC7-AF5166D979A3}"/>
            </c:ext>
          </c:extLst>
        </c:ser>
        <c:ser>
          <c:idx val="1"/>
          <c:order val="1"/>
          <c:tx>
            <c:strRef>
              <c:f>'Dom5'!$C$1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93D05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'Dom5'!$A$2:$A$5</c:f>
              <c:strCache>
                <c:ptCount val="4"/>
                <c:pt idx="0">
                  <c:v>la crisi da epidemia Coronavirus abbia dimostrato che una maggiore flessibilità normativa potrebbe incentivare il lavoro a distanza</c:v>
                </c:pt>
                <c:pt idx="1">
                  <c:v>una maggiore flessibilità lavorativa potrebbe sicuramente, ancor più in periodi normali, portare vantaggi per i lavoratori</c:v>
                </c:pt>
                <c:pt idx="2">
                  <c:v>l’obiettivo debba essere quello di un vero smart working che richiede un forte cambiamento organizzativo che non è sempre possibile attuare nell’emergenza</c:v>
                </c:pt>
                <c:pt idx="3">
                  <c:v>una maggiore flessibilità lavorativa potrebbe sicuramente, ancor più in periodi normali, portare vantaggi per la produttività aziendale</c:v>
                </c:pt>
              </c:strCache>
            </c:strRef>
          </c:cat>
          <c:val>
            <c:numRef>
              <c:f>'Dom5'!$C$2:$C$5</c:f>
              <c:numCache>
                <c:formatCode>#,#00%</c:formatCode>
                <c:ptCount val="4"/>
                <c:pt idx="0">
                  <c:v>0.43870521545410202</c:v>
                </c:pt>
                <c:pt idx="1">
                  <c:v>0.49173553466796904</c:v>
                </c:pt>
                <c:pt idx="2">
                  <c:v>0.42286502838134798</c:v>
                </c:pt>
                <c:pt idx="3">
                  <c:v>0.44834709167480497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75-41AE-8FC7-AF5166D979A3}"/>
            </c:ext>
          </c:extLst>
        </c:ser>
        <c:ser>
          <c:idx val="2"/>
          <c:order val="2"/>
          <c:tx>
            <c:strRef>
              <c:f>'Dom5'!$D$1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0031803856387847E-16"/>
                  <c:y val="-2.100823794084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75-41AE-8FC7-AF5166D979A3}"/>
                </c:ext>
              </c:extLst>
            </c:dLbl>
            <c:dLbl>
              <c:idx val="1"/>
              <c:layout>
                <c:manualLayout>
                  <c:x val="0"/>
                  <c:y val="-2.100823794084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75-41AE-8FC7-AF5166D979A3}"/>
                </c:ext>
              </c:extLst>
            </c:dLbl>
            <c:dLbl>
              <c:idx val="2"/>
              <c:layout>
                <c:manualLayout>
                  <c:x val="-1.0031803856387847E-16"/>
                  <c:y val="-2.1008237940845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75-41AE-8FC7-AF5166D979A3}"/>
                </c:ext>
              </c:extLst>
            </c:dLbl>
            <c:dLbl>
              <c:idx val="3"/>
              <c:layout>
                <c:manualLayout>
                  <c:x val="0"/>
                  <c:y val="-2.1008237940845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75-41AE-8FC7-AF5166D979A3}"/>
                </c:ext>
              </c:extLst>
            </c:dLbl>
            <c:numFmt formatCode="0.0%" sourceLinked="0"/>
            <c:spPr>
              <a:solidFill>
                <a:srgbClr val="FFC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'Dom5'!$A$2:$A$5</c:f>
              <c:strCache>
                <c:ptCount val="4"/>
                <c:pt idx="0">
                  <c:v>la crisi da epidemia Coronavirus abbia dimostrato che una maggiore flessibilità normativa potrebbe incentivare il lavoro a distanza</c:v>
                </c:pt>
                <c:pt idx="1">
                  <c:v>una maggiore flessibilità lavorativa potrebbe sicuramente, ancor più in periodi normali, portare vantaggi per i lavoratori</c:v>
                </c:pt>
                <c:pt idx="2">
                  <c:v>l’obiettivo debba essere quello di un vero smart working che richiede un forte cambiamento organizzativo che non è sempre possibile attuare nell’emergenza</c:v>
                </c:pt>
                <c:pt idx="3">
                  <c:v>una maggiore flessibilità lavorativa potrebbe sicuramente, ancor più in periodi normali, portare vantaggi per la produttività aziendale</c:v>
                </c:pt>
              </c:strCache>
            </c:strRef>
          </c:cat>
          <c:val>
            <c:numRef>
              <c:f>'Dom5'!$D$2:$D$5</c:f>
              <c:numCache>
                <c:formatCode>#,#00%</c:formatCode>
                <c:ptCount val="4"/>
                <c:pt idx="0">
                  <c:v>0.111570243835449</c:v>
                </c:pt>
                <c:pt idx="1">
                  <c:v>0.105371904373169</c:v>
                </c:pt>
                <c:pt idx="2">
                  <c:v>0.16115701675415001</c:v>
                </c:pt>
                <c:pt idx="3">
                  <c:v>0.26515151977539103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75-41AE-8FC7-AF5166D979A3}"/>
            </c:ext>
          </c:extLst>
        </c:ser>
        <c:ser>
          <c:idx val="3"/>
          <c:order val="3"/>
          <c:tx>
            <c:strRef>
              <c:f>'Dom5'!$E$1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75-41AE-8FC7-AF5166D979A3}"/>
                </c:ext>
              </c:extLst>
            </c:dLbl>
            <c:dLbl>
              <c:idx val="1"/>
              <c:layout>
                <c:manualLayout>
                  <c:x val="0"/>
                  <c:y val="2.100856878184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75-41AE-8FC7-AF5166D979A3}"/>
                </c:ext>
              </c:extLst>
            </c:dLbl>
            <c:dLbl>
              <c:idx val="2"/>
              <c:layout>
                <c:manualLayout>
                  <c:x val="-2.0063607712775693E-16"/>
                  <c:y val="2.1008568781843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75-41AE-8FC7-AF5166D979A3}"/>
                </c:ext>
              </c:extLst>
            </c:dLbl>
            <c:dLbl>
              <c:idx val="3"/>
              <c:layout>
                <c:manualLayout>
                  <c:x val="0"/>
                  <c:y val="2.1008568781843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675-41AE-8FC7-AF5166D979A3}"/>
                </c:ext>
              </c:extLst>
            </c:dLbl>
            <c:numFmt formatCode="0.0%" sourceLinked="0"/>
            <c:spPr>
              <a:solidFill>
                <a:srgbClr val="FF00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'Dom5'!$A$2:$A$5</c:f>
              <c:strCache>
                <c:ptCount val="4"/>
                <c:pt idx="0">
                  <c:v>la crisi da epidemia Coronavirus abbia dimostrato che una maggiore flessibilità normativa potrebbe incentivare il lavoro a distanza</c:v>
                </c:pt>
                <c:pt idx="1">
                  <c:v>una maggiore flessibilità lavorativa potrebbe sicuramente, ancor più in periodi normali, portare vantaggi per i lavoratori</c:v>
                </c:pt>
                <c:pt idx="2">
                  <c:v>l’obiettivo debba essere quello di un vero smart working che richiede un forte cambiamento organizzativo che non è sempre possibile attuare nell’emergenza</c:v>
                </c:pt>
                <c:pt idx="3">
                  <c:v>una maggiore flessibilità lavorativa potrebbe sicuramente, ancor più in periodi normali, portare vantaggi per la produttività aziendale</c:v>
                </c:pt>
              </c:strCache>
            </c:strRef>
          </c:cat>
          <c:val>
            <c:numRef>
              <c:f>'Dom5'!$E$2:$E$5</c:f>
              <c:numCache>
                <c:formatCode>#,#00%</c:formatCode>
                <c:ptCount val="4"/>
                <c:pt idx="0">
                  <c:v>3.5812671184539797E-2</c:v>
                </c:pt>
                <c:pt idx="1">
                  <c:v>2.06611561775208E-2</c:v>
                </c:pt>
                <c:pt idx="2">
                  <c:v>4.6143250465393103E-2</c:v>
                </c:pt>
                <c:pt idx="3">
                  <c:v>5.0275483131408699E-2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675-41AE-8FC7-AF5166D97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1738280"/>
        <c:axId val="331728872"/>
      </c:barChart>
      <c:catAx>
        <c:axId val="3317382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it-IT"/>
          </a:p>
        </c:txPr>
        <c:crossAx val="331728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1728872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31738280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Dom5NET!$B$1</c:f>
              <c:strCache>
                <c:ptCount val="1"/>
                <c:pt idx="0">
                  <c:v>molto/abbastanza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Dom5NET!$A$2:$A$5</c:f>
              <c:strCache>
                <c:ptCount val="4"/>
                <c:pt idx="0">
                  <c:v>una maggiore flessibilità lavorativa potrebbe sicuramente, ancor più in periodi normali, portare vantaggi per i lavoratori</c:v>
                </c:pt>
                <c:pt idx="1">
                  <c:v>la crisi da epidemia Coronavirus abbia dimostrato che una maggiore flessibilità normativa potrebbe incentivare il lavoro a distanza</c:v>
                </c:pt>
                <c:pt idx="2">
                  <c:v>l’obiettivo debba essere quello di un vero smart working che richiede un forte cambiamento organizzativo che non è sempre possibile attuare nell’emergenza</c:v>
                </c:pt>
                <c:pt idx="3">
                  <c:v>una maggiore flessibilità lavorativa potrebbe sicuramente, ancor più in periodi normali, portare vantaggi per la produttività aziendale</c:v>
                </c:pt>
              </c:strCache>
            </c:strRef>
          </c:cat>
          <c:val>
            <c:numRef>
              <c:f>Dom5NET!$B$2:$B$5</c:f>
              <c:numCache>
                <c:formatCode>#,#00%</c:formatCode>
                <c:ptCount val="4"/>
                <c:pt idx="0">
                  <c:v>0.87396697998046902</c:v>
                </c:pt>
                <c:pt idx="1">
                  <c:v>0.85261711120605499</c:v>
                </c:pt>
                <c:pt idx="2">
                  <c:v>0.79269973754882794</c:v>
                </c:pt>
                <c:pt idx="3">
                  <c:v>0.68457298278808598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27-4E95-BB85-4AC2BBF65118}"/>
            </c:ext>
          </c:extLst>
        </c:ser>
        <c:ser>
          <c:idx val="1"/>
          <c:order val="1"/>
          <c:tx>
            <c:strRef>
              <c:f>Dom5NET!$C$1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Dom5NET!$A$2:$A$5</c:f>
              <c:strCache>
                <c:ptCount val="4"/>
                <c:pt idx="0">
                  <c:v>una maggiore flessibilità lavorativa potrebbe sicuramente, ancor più in periodi normali, portare vantaggi per i lavoratori</c:v>
                </c:pt>
                <c:pt idx="1">
                  <c:v>la crisi da epidemia Coronavirus abbia dimostrato che una maggiore flessibilità normativa potrebbe incentivare il lavoro a distanza</c:v>
                </c:pt>
                <c:pt idx="2">
                  <c:v>l’obiettivo debba essere quello di un vero smart working che richiede un forte cambiamento organizzativo che non è sempre possibile attuare nell’emergenza</c:v>
                </c:pt>
                <c:pt idx="3">
                  <c:v>una maggiore flessibilità lavorativa potrebbe sicuramente, ancor più in periodi normali, portare vantaggi per la produttività aziendale</c:v>
                </c:pt>
              </c:strCache>
            </c:strRef>
          </c:cat>
          <c:val>
            <c:numRef>
              <c:f>Dom5NET!$C$2:$C$5</c:f>
              <c:numCache>
                <c:formatCode>#,#00%</c:formatCode>
                <c:ptCount val="4"/>
                <c:pt idx="0">
                  <c:v>0.12603305816650401</c:v>
                </c:pt>
                <c:pt idx="1">
                  <c:v>0.147382917404175</c:v>
                </c:pt>
                <c:pt idx="2">
                  <c:v>0.20730028152465799</c:v>
                </c:pt>
                <c:pt idx="3">
                  <c:v>0.31542699813842801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27-4E95-BB85-4AC2BBF65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1739064"/>
        <c:axId val="331728480"/>
      </c:barChart>
      <c:catAx>
        <c:axId val="331739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it-IT"/>
          </a:p>
        </c:txPr>
        <c:crossAx val="3317284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1728480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31739064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70"/>
      <c:rotY val="0"/>
      <c:depthPercent val="100"/>
      <c:rAngAx val="0"/>
    </c:view3D>
    <c:floor>
      <c:thickness val="0"/>
    </c:floor>
    <c:side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sideWall>
    <c:back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backWall>
    <c:plotArea>
      <c:layout>
        <c:manualLayout>
          <c:layoutTarget val="inner"/>
          <c:xMode val="edge"/>
          <c:yMode val="edge"/>
          <c:x val="0.48953940777922594"/>
          <c:y val="3.9306722689075632E-2"/>
          <c:w val="0.47653446362980278"/>
          <c:h val="0.9459873949579832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contourClr>
                <a:srgbClr val="4F81BD">
                  <a:shade val="50000"/>
                  <a:shade val="95000"/>
                  <a:satMod val="105000"/>
                </a:srgbClr>
              </a:contourClr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F81BD">
                      <a:shade val="50000"/>
                      <a:shade val="95000"/>
                      <a:satMod val="105000"/>
                    </a:srgbClr>
                  </a:solidFill>
                  <a:prstDash val="solid"/>
                  <a:round/>
                </a14:hiddenLine>
              </a:ext>
            </a:extLst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C9-4819-8F2C-CDCB834EB322}"/>
                </c:ext>
              </c:extLst>
            </c:dLbl>
            <c:dLbl>
              <c:idx val="1"/>
              <c:layout>
                <c:manualLayout>
                  <c:x val="-1.0007728046292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C9-4819-8F2C-CDCB834EB322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 i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tables!$F$175:$F$178</c:f>
              <c:strCache>
                <c:ptCount val="4"/>
                <c:pt idx="0">
                  <c:v>una maggiore flessibilità lavorativa potrebbe sicuramente, ancor più in periodi normali, portare vantaggi per i lavoratori</c:v>
                </c:pt>
                <c:pt idx="1">
                  <c:v>la crisi da epidemia Coronavirus abbia dimostrato che una maggiore flessibilità normativa potrebbe incentivare il lavoro a distanza</c:v>
                </c:pt>
                <c:pt idx="2">
                  <c:v>l’obiettivo debba essere quello di un vero smart working che richiede un forte cambiamento organizzativo che non è sempre possibile attuare nell’emergenza</c:v>
                </c:pt>
                <c:pt idx="3">
                  <c:v>una maggiore flessibilità lavorativa potrebbe sicuramente, ancor più in periodi normali, portare vantaggi per la produttività aziendale</c:v>
                </c:pt>
              </c:strCache>
            </c:strRef>
          </c:cat>
          <c:val>
            <c:numRef>
              <c:f>tables!$G$175:$G$178</c:f>
              <c:numCache>
                <c:formatCode>#,#00%</c:formatCode>
                <c:ptCount val="4"/>
                <c:pt idx="0">
                  <c:v>0.87400000000000011</c:v>
                </c:pt>
                <c:pt idx="1">
                  <c:v>0.85260000000000002</c:v>
                </c:pt>
                <c:pt idx="2">
                  <c:v>0.79269999999999996</c:v>
                </c:pt>
                <c:pt idx="3">
                  <c:v>0.68459999999999999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C9-4819-8F2C-CDCB834EB3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0"/>
        <c:shape val="box"/>
        <c:axId val="331729264"/>
        <c:axId val="331736320"/>
        <c:axId val="0"/>
      </c:bar3DChart>
      <c:catAx>
        <c:axId val="3317292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331736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1736320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rgbClr val="5B9BD5">
                  <a:lumMod val="60000"/>
                  <a:lumOff val="4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331729264"/>
        <c:crosses val="autoZero"/>
        <c:crossBetween val="between"/>
        <c:majorUnit val="0.2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una maggiore flessibilità lavorativa potrebbe sicuramente,</a:t>
            </a:r>
            <a:br>
              <a:rPr lang="it-IT" dirty="0"/>
            </a:br>
            <a:r>
              <a:rPr lang="it-IT" dirty="0"/>
              <a:t>ancor più in periodi normali, portare vantaggi per i lavoratori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tables!$H$175</c:f>
              <c:strCache>
                <c:ptCount val="1"/>
                <c:pt idx="0">
                  <c:v>una maggiore flessibilità lavorativa potrebbe sicuramente, ancor più in periodi normali, portare vantaggi per i lavoratori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BA8-4106-805A-252039FF36D1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4BA8-4106-805A-252039FF36D1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4BA8-4106-805A-252039FF36D1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4BA8-4106-805A-252039FF36D1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4BA8-4106-805A-252039FF36D1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4BA8-4106-805A-252039FF36D1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4BA8-4106-805A-252039FF36D1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4BA8-4106-805A-252039FF36D1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4BA8-4106-805A-252039FF36D1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4BA8-4106-805A-252039FF36D1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4BA8-4106-805A-252039FF36D1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4BA8-4106-805A-252039FF36D1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4BA8-4106-805A-252039FF36D1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4BA8-4106-805A-252039FF36D1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4BA8-4106-805A-252039FF36D1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4BA8-4106-805A-252039FF36D1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4BA8-4106-805A-252039FF36D1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4BA8-4106-805A-252039FF36D1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4BA8-4106-805A-252039FF36D1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4BA8-4106-805A-252039FF36D1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4BA8-4106-805A-252039FF36D1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4BA8-4106-805A-252039FF36D1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4BA8-4106-805A-252039FF36D1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4BA8-4106-805A-252039FF36D1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4BA8-4106-805A-252039FF36D1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4BA8-4106-805A-252039FF36D1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BA8-4106-805A-252039FF36D1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tables!$I$175:$AM$175</c:f>
              <c:numCache>
                <c:formatCode>General</c:formatCode>
                <c:ptCount val="31"/>
                <c:pt idx="0" formatCode="#,#00%">
                  <c:v>0.87400000000000011</c:v>
                </c:pt>
                <c:pt idx="2" formatCode="0%">
                  <c:v>0.88329999999999997</c:v>
                </c:pt>
                <c:pt idx="3" formatCode="0%">
                  <c:v>0.8327</c:v>
                </c:pt>
                <c:pt idx="5" formatCode="0%">
                  <c:v>0.875</c:v>
                </c:pt>
                <c:pt idx="6" formatCode="0%">
                  <c:v>0.88849999999999996</c:v>
                </c:pt>
                <c:pt idx="7" formatCode="0%">
                  <c:v>0.8931</c:v>
                </c:pt>
                <c:pt idx="8" formatCode="0%">
                  <c:v>0.89639999999999997</c:v>
                </c:pt>
                <c:pt idx="9" formatCode="0%">
                  <c:v>0.76919999999999999</c:v>
                </c:pt>
                <c:pt idx="11" formatCode="0%">
                  <c:v>0.88319999999999999</c:v>
                </c:pt>
                <c:pt idx="12" formatCode="0%">
                  <c:v>0.86209999999999998</c:v>
                </c:pt>
                <c:pt idx="13" formatCode="0%">
                  <c:v>0.84870000000000001</c:v>
                </c:pt>
                <c:pt idx="15" formatCode="0%">
                  <c:v>0.85340000000000005</c:v>
                </c:pt>
                <c:pt idx="16" formatCode="0%">
                  <c:v>0.89060000000000006</c:v>
                </c:pt>
                <c:pt idx="17" formatCode="0%">
                  <c:v>0.83019999999999994</c:v>
                </c:pt>
                <c:pt idx="18" formatCode="0%">
                  <c:v>0.89359999999999995</c:v>
                </c:pt>
                <c:pt idx="19" formatCode="0%">
                  <c:v>0.87970000000000004</c:v>
                </c:pt>
                <c:pt idx="21" formatCode="0%">
                  <c:v>0.85199999999999998</c:v>
                </c:pt>
                <c:pt idx="22" formatCode="0%">
                  <c:v>0.87870000000000004</c:v>
                </c:pt>
                <c:pt idx="23" formatCode="0%">
                  <c:v>0.87129999999999996</c:v>
                </c:pt>
                <c:pt idx="24" formatCode="0%">
                  <c:v>0.91139999999999999</c:v>
                </c:pt>
                <c:pt idx="26" formatCode="0%">
                  <c:v>0.83650000000000002</c:v>
                </c:pt>
                <c:pt idx="27" formatCode="0%">
                  <c:v>0.90269999999999995</c:v>
                </c:pt>
                <c:pt idx="29" formatCode="0%">
                  <c:v>0.82830000000000004</c:v>
                </c:pt>
                <c:pt idx="30" formatCode="0%">
                  <c:v>0.89800000000000002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4BA8-4106-805A-252039FF36D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1727304"/>
        <c:axId val="331731616"/>
      </c:barChart>
      <c:catAx>
        <c:axId val="331727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1731616"/>
        <c:crosses val="autoZero"/>
        <c:auto val="1"/>
        <c:lblAlgn val="ctr"/>
        <c:lblOffset val="100"/>
        <c:noMultiLvlLbl val="0"/>
      </c:catAx>
      <c:valAx>
        <c:axId val="33173161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172730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la crisi da epidemia Coronavirus abbia dimostrato che una maggiore flessibilità normativa potrebbe incentivare il lavoro a distanza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tables!$H$176</c:f>
              <c:strCache>
                <c:ptCount val="1"/>
                <c:pt idx="0">
                  <c:v>la crisi da epidemia Coronavirus abbia dimostrato che una maggiore flessibilità normativa potrebbe incentivare il lavoro a distanza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58C-4E6B-8BFC-FDDD22E1CB46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58C-4E6B-8BFC-FDDD22E1CB46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58C-4E6B-8BFC-FDDD22E1CB46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E58C-4E6B-8BFC-FDDD22E1CB46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E58C-4E6B-8BFC-FDDD22E1CB46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E58C-4E6B-8BFC-FDDD22E1CB46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E58C-4E6B-8BFC-FDDD22E1CB46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E58C-4E6B-8BFC-FDDD22E1CB46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E58C-4E6B-8BFC-FDDD22E1CB46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E58C-4E6B-8BFC-FDDD22E1CB46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E58C-4E6B-8BFC-FDDD22E1CB46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E58C-4E6B-8BFC-FDDD22E1CB46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E58C-4E6B-8BFC-FDDD22E1CB46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E58C-4E6B-8BFC-FDDD22E1CB46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E58C-4E6B-8BFC-FDDD22E1CB46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E58C-4E6B-8BFC-FDDD22E1CB46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E58C-4E6B-8BFC-FDDD22E1CB46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E58C-4E6B-8BFC-FDDD22E1CB46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E58C-4E6B-8BFC-FDDD22E1CB46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E58C-4E6B-8BFC-FDDD22E1CB46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E58C-4E6B-8BFC-FDDD22E1CB46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E58C-4E6B-8BFC-FDDD22E1CB46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E58C-4E6B-8BFC-FDDD22E1CB46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E58C-4E6B-8BFC-FDDD22E1CB46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E58C-4E6B-8BFC-FDDD22E1CB46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E58C-4E6B-8BFC-FDDD22E1CB46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58C-4E6B-8BFC-FDDD22E1CB46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tables!$I$176:$AM$176</c:f>
              <c:numCache>
                <c:formatCode>General</c:formatCode>
                <c:ptCount val="31"/>
                <c:pt idx="0" formatCode="#,#00%">
                  <c:v>0.85260000000000002</c:v>
                </c:pt>
                <c:pt idx="2" formatCode="0%">
                  <c:v>0.84950000000000003</c:v>
                </c:pt>
                <c:pt idx="3" formatCode="0%">
                  <c:v>0.86620000000000008</c:v>
                </c:pt>
                <c:pt idx="5" formatCode="0%">
                  <c:v>0.88540000000000008</c:v>
                </c:pt>
                <c:pt idx="6" formatCode="0%">
                  <c:v>0.83620000000000005</c:v>
                </c:pt>
                <c:pt idx="7" formatCode="0%">
                  <c:v>0.85270000000000001</c:v>
                </c:pt>
                <c:pt idx="8" formatCode="0%">
                  <c:v>0.87680000000000002</c:v>
                </c:pt>
                <c:pt idx="9" formatCode="0%">
                  <c:v>0.8</c:v>
                </c:pt>
                <c:pt idx="11" formatCode="0%">
                  <c:v>0.87150000000000005</c:v>
                </c:pt>
                <c:pt idx="12" formatCode="0%">
                  <c:v>0.83620000000000005</c:v>
                </c:pt>
                <c:pt idx="13" formatCode="0%">
                  <c:v>0.79700000000000004</c:v>
                </c:pt>
                <c:pt idx="15" formatCode="0%">
                  <c:v>0.81030000000000002</c:v>
                </c:pt>
                <c:pt idx="16" formatCode="0%">
                  <c:v>0.88029999999999997</c:v>
                </c:pt>
                <c:pt idx="17" formatCode="0%">
                  <c:v>0.8395999999999999</c:v>
                </c:pt>
                <c:pt idx="18" formatCode="0%">
                  <c:v>0.85109999999999997</c:v>
                </c:pt>
                <c:pt idx="19" formatCode="0%">
                  <c:v>0.81200000000000006</c:v>
                </c:pt>
                <c:pt idx="21" formatCode="0%">
                  <c:v>0.85409999999999997</c:v>
                </c:pt>
                <c:pt idx="22" formatCode="0%">
                  <c:v>0.84889999999999999</c:v>
                </c:pt>
                <c:pt idx="23" formatCode="0%">
                  <c:v>0.81989999999999996</c:v>
                </c:pt>
                <c:pt idx="24" formatCode="0%">
                  <c:v>0.89450000000000007</c:v>
                </c:pt>
                <c:pt idx="26" formatCode="0%">
                  <c:v>0.82220000000000004</c:v>
                </c:pt>
                <c:pt idx="27" formatCode="0%">
                  <c:v>0.87590000000000001</c:v>
                </c:pt>
                <c:pt idx="29" formatCode="0%">
                  <c:v>0.81440000000000001</c:v>
                </c:pt>
                <c:pt idx="30" formatCode="0%">
                  <c:v>0.87280000000000002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E58C-4E6B-8BFC-FDDD22E1CB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1731224"/>
        <c:axId val="331737496"/>
      </c:barChart>
      <c:catAx>
        <c:axId val="331731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1737496"/>
        <c:crosses val="autoZero"/>
        <c:auto val="1"/>
        <c:lblAlgn val="ctr"/>
        <c:lblOffset val="100"/>
        <c:noMultiLvlLbl val="0"/>
      </c:catAx>
      <c:valAx>
        <c:axId val="3317374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1731224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l’obiettivo debba essere quello di un vero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working</a:t>
            </a:r>
            <a:r>
              <a:rPr lang="it-IT" dirty="0"/>
              <a:t> che richiede</a:t>
            </a:r>
            <a:br>
              <a:rPr lang="it-IT" dirty="0"/>
            </a:br>
            <a:r>
              <a:rPr lang="it-IT" dirty="0"/>
              <a:t>un forte cambiamento organizzativo che non è sempre possibile attuare nell’emergenza</a:t>
            </a:r>
          </a:p>
        </c:rich>
      </c:tx>
      <c:layout>
        <c:manualLayout>
          <c:xMode val="edge"/>
          <c:yMode val="edge"/>
          <c:x val="0.129220055710306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tables!$H$177</c:f>
              <c:strCache>
                <c:ptCount val="1"/>
                <c:pt idx="0">
                  <c:v>l’obiettivo debba essere quello di un vero smart working che richiede un forte cambiamento organizzativo che non è sempre possibile attuare nell’emergenza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8F3-4B6D-8779-972284D850CF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8F3-4B6D-8779-972284D850CF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8F3-4B6D-8779-972284D850CF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88F3-4B6D-8779-972284D850CF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88F3-4B6D-8779-972284D850CF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88F3-4B6D-8779-972284D850CF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88F3-4B6D-8779-972284D850CF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88F3-4B6D-8779-972284D850CF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88F3-4B6D-8779-972284D850CF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88F3-4B6D-8779-972284D850CF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88F3-4B6D-8779-972284D850CF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88F3-4B6D-8779-972284D850CF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88F3-4B6D-8779-972284D850CF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88F3-4B6D-8779-972284D850CF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88F3-4B6D-8779-972284D850CF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88F3-4B6D-8779-972284D850CF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88F3-4B6D-8779-972284D850CF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88F3-4B6D-8779-972284D850CF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88F3-4B6D-8779-972284D850CF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88F3-4B6D-8779-972284D850CF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88F3-4B6D-8779-972284D850CF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88F3-4B6D-8779-972284D850CF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88F3-4B6D-8779-972284D850CF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88F3-4B6D-8779-972284D850CF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88F3-4B6D-8779-972284D850CF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88F3-4B6D-8779-972284D850CF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8F3-4B6D-8779-972284D850CF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tables!$I$177:$AM$177</c:f>
              <c:numCache>
                <c:formatCode>General</c:formatCode>
                <c:ptCount val="31"/>
                <c:pt idx="0" formatCode="#,#00%">
                  <c:v>0.79269999999999996</c:v>
                </c:pt>
                <c:pt idx="2" formatCode="0%">
                  <c:v>0.79290000000000005</c:v>
                </c:pt>
                <c:pt idx="3" formatCode="0%">
                  <c:v>0.79180000000000006</c:v>
                </c:pt>
                <c:pt idx="5" formatCode="0%">
                  <c:v>0.82810000000000006</c:v>
                </c:pt>
                <c:pt idx="6" formatCode="0%">
                  <c:v>0.83279999999999998</c:v>
                </c:pt>
                <c:pt idx="7" formatCode="0%">
                  <c:v>0.80049999999999999</c:v>
                </c:pt>
                <c:pt idx="8" formatCode="0%">
                  <c:v>0.77870000000000006</c:v>
                </c:pt>
                <c:pt idx="9" formatCode="0%">
                  <c:v>0.7077</c:v>
                </c:pt>
                <c:pt idx="11" formatCode="0%">
                  <c:v>0.80790000000000006</c:v>
                </c:pt>
                <c:pt idx="12" formatCode="0%">
                  <c:v>0.74140000000000006</c:v>
                </c:pt>
                <c:pt idx="13" formatCode="0%">
                  <c:v>0.77859999999999996</c:v>
                </c:pt>
                <c:pt idx="15" formatCode="0%">
                  <c:v>0.77590000000000003</c:v>
                </c:pt>
                <c:pt idx="16" formatCode="0%">
                  <c:v>0.81469999999999998</c:v>
                </c:pt>
                <c:pt idx="17" formatCode="0%">
                  <c:v>0.72640000000000005</c:v>
                </c:pt>
                <c:pt idx="18" formatCode="0%">
                  <c:v>0.7340000000000001</c:v>
                </c:pt>
                <c:pt idx="19" formatCode="0%">
                  <c:v>0.77439999999999998</c:v>
                </c:pt>
                <c:pt idx="21" formatCode="0%">
                  <c:v>0.76319999999999988</c:v>
                </c:pt>
                <c:pt idx="22" formatCode="0%">
                  <c:v>0.78720000000000001</c:v>
                </c:pt>
                <c:pt idx="23" formatCode="0%">
                  <c:v>0.78310000000000002</c:v>
                </c:pt>
                <c:pt idx="24" formatCode="0%">
                  <c:v>0.87340000000000007</c:v>
                </c:pt>
                <c:pt idx="26" formatCode="0%">
                  <c:v>0.76829999999999998</c:v>
                </c:pt>
                <c:pt idx="27" formatCode="0%">
                  <c:v>0.81140000000000001</c:v>
                </c:pt>
                <c:pt idx="29" formatCode="0%">
                  <c:v>0.76450000000000007</c:v>
                </c:pt>
                <c:pt idx="30" formatCode="0%">
                  <c:v>0.8076000000000001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88F3-4B6D-8779-972284D850C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1726912"/>
        <c:axId val="331727696"/>
      </c:barChart>
      <c:catAx>
        <c:axId val="33172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1727696"/>
        <c:crosses val="autoZero"/>
        <c:auto val="1"/>
        <c:lblAlgn val="ctr"/>
        <c:lblOffset val="100"/>
        <c:noMultiLvlLbl val="0"/>
      </c:catAx>
      <c:valAx>
        <c:axId val="33172769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172691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Dom6NET!$B$1</c:f>
              <c:strCache>
                <c:ptCount val="1"/>
                <c:pt idx="0">
                  <c:v>molto/abbastanza</c:v>
                </c:pt>
              </c:strCache>
            </c:strRef>
          </c:tx>
          <c:spPr>
            <a:gradFill flip="none" rotWithShape="1">
              <a:gsLst>
                <a:gs pos="100000">
                  <a:srgbClr val="93D050"/>
                </a:gs>
                <a:gs pos="0">
                  <a:srgbClr val="006600"/>
                </a:gs>
              </a:gsLst>
              <a:lin ang="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Dom6NET!$A$2:$A$6</c:f>
              <c:strCache>
                <c:ptCount val="5"/>
                <c:pt idx="0">
                  <c:v>Parlare con i dipendenti per rassicurarli e spiegare le misure adottate dall’azienda</c:v>
                </c:pt>
                <c:pt idx="1">
                  <c:v>Gestire la riorganizzazione del lavoro, le attività in presenza o a distanza dei dipendenti</c:v>
                </c:pt>
                <c:pt idx="2">
                  <c:v>Gestire i rapporti con i clienti per riorganizzare lavoro e forniture</c:v>
                </c:pt>
                <c:pt idx="3">
                  <c:v>Gestire i rapporti con i fornitori e con i clienti per fare sinergia, scongiurare il panico e trovare soluzioni win-win quando possibile</c:v>
                </c:pt>
                <c:pt idx="4">
                  <c:v>Gestire i rapporti con i fornitori per riorganizzare lavoro e forniture</c:v>
                </c:pt>
              </c:strCache>
            </c:strRef>
          </c:cat>
          <c:val>
            <c:numRef>
              <c:f>Dom6NET!$B$2:$B$6</c:f>
              <c:numCache>
                <c:formatCode>#,#00%</c:formatCode>
                <c:ptCount val="5"/>
                <c:pt idx="0">
                  <c:v>0.69077133178710892</c:v>
                </c:pt>
                <c:pt idx="1">
                  <c:v>0.638429756164551</c:v>
                </c:pt>
                <c:pt idx="2">
                  <c:v>0.60950412750244098</c:v>
                </c:pt>
                <c:pt idx="3">
                  <c:v>0.51584022521972694</c:v>
                </c:pt>
                <c:pt idx="4">
                  <c:v>0.42561985015869097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55-4624-AC00-C5577068A71D}"/>
            </c:ext>
          </c:extLst>
        </c:ser>
        <c:ser>
          <c:idx val="1"/>
          <c:order val="1"/>
          <c:tx>
            <c:strRef>
              <c:f>Dom6NET!$C$1</c:f>
              <c:strCache>
                <c:ptCount val="1"/>
                <c:pt idx="0">
                  <c:v>poco/per niente</c:v>
                </c:pt>
              </c:strCache>
            </c:strRef>
          </c:tx>
          <c:spPr>
            <a:gradFill flip="none" rotWithShape="1">
              <a:gsLst>
                <a:gs pos="100000">
                  <a:srgbClr val="FF0000"/>
                </a:gs>
                <a:gs pos="0">
                  <a:srgbClr val="FFC000"/>
                </a:gs>
              </a:gsLst>
              <a:lin ang="0" scaled="1"/>
              <a:tileRect/>
            </a:gradFill>
            <a:ln w="12700">
              <a:solidFill>
                <a:srgbClr val="FFFFFF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Dom6NET!$A$2:$A$6</c:f>
              <c:strCache>
                <c:ptCount val="5"/>
                <c:pt idx="0">
                  <c:v>Parlare con i dipendenti per rassicurarli e spiegare le misure adottate dall’azienda</c:v>
                </c:pt>
                <c:pt idx="1">
                  <c:v>Gestire la riorganizzazione del lavoro, le attività in presenza o a distanza dei dipendenti</c:v>
                </c:pt>
                <c:pt idx="2">
                  <c:v>Gestire i rapporti con i clienti per riorganizzare lavoro e forniture</c:v>
                </c:pt>
                <c:pt idx="3">
                  <c:v>Gestire i rapporti con i fornitori e con i clienti per fare sinergia, scongiurare il panico e trovare soluzioni win-win quando possibile</c:v>
                </c:pt>
                <c:pt idx="4">
                  <c:v>Gestire i rapporti con i fornitori per riorganizzare lavoro e forniture</c:v>
                </c:pt>
              </c:strCache>
            </c:strRef>
          </c:cat>
          <c:val>
            <c:numRef>
              <c:f>Dom6NET!$C$2:$C$6</c:f>
              <c:numCache>
                <c:formatCode>#,#00%</c:formatCode>
                <c:ptCount val="5"/>
                <c:pt idx="0">
                  <c:v>0.30922864913940401</c:v>
                </c:pt>
                <c:pt idx="1">
                  <c:v>0.361570243835449</c:v>
                </c:pt>
                <c:pt idx="2">
                  <c:v>0.39049587249755902</c:v>
                </c:pt>
                <c:pt idx="3">
                  <c:v>0.484159774780273</c:v>
                </c:pt>
                <c:pt idx="4">
                  <c:v>0.57438014984130903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55-4624-AC00-C5577068A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36016064"/>
        <c:axId val="336016456"/>
      </c:barChart>
      <c:catAx>
        <c:axId val="3360160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336016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6016456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ysDash"/>
            </a:ln>
          </c:spPr>
        </c:minorGridlines>
        <c:numFmt formatCode="0%" sourceLinked="1"/>
        <c:majorTickMark val="out"/>
        <c:minorTickMark val="none"/>
        <c:tickLblPos val="nextTo"/>
        <c:spPr>
          <a:effectLst/>
        </c:spPr>
        <c:txPr>
          <a:bodyPr/>
          <a:lstStyle/>
          <a:p>
            <a:pPr>
              <a:defRPr sz="1200" u="none" strike="noStrike" baseline="0">
                <a:latin typeface="Bookman Old Style"/>
                <a:ea typeface="Bookman Old Style"/>
                <a:cs typeface="Bookman Old Style"/>
              </a:defRPr>
            </a:pPr>
            <a:endParaRPr lang="it-IT"/>
          </a:p>
        </c:txPr>
        <c:crossAx val="336016064"/>
        <c:crossesAt val="1"/>
        <c:crossBetween val="between"/>
        <c:majorUnit val="0.5"/>
        <c:minorUnit val="0.2"/>
      </c:valAx>
      <c:spPr>
        <a:noFill/>
        <a:ln w="12700">
          <a:solidFill>
            <a:srgbClr val="808080"/>
          </a:solidFill>
          <a:prstDash val="solid"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legend>
      <c:legendPos val="b"/>
      <c:layout>
        <c:manualLayout>
          <c:xMode val="edge"/>
          <c:yMode val="edge"/>
          <c:x val="5.3351573187414493E-2"/>
          <c:y val="0.94203252167008533"/>
          <c:w val="0.88919288645690842"/>
          <c:h val="4.5362436313107921E-2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effectLst/>
  </c:spPr>
  <c:txPr>
    <a:bodyPr/>
    <a:lstStyle/>
    <a:p>
      <a:pPr>
        <a:defRPr sz="1400" u="none" strike="noStrike" baseline="0">
          <a:latin typeface="Bookman Old Style"/>
          <a:ea typeface="Bookman Old Style"/>
          <a:cs typeface="Bookman Old Style"/>
        </a:defRPr>
      </a:pPr>
      <a:endParaRPr lang="it-IT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una maggiore flessibilità lavorativa potrebbe sicuramente, ancor più</a:t>
            </a:r>
            <a:br>
              <a:rPr lang="it-IT" dirty="0"/>
            </a:br>
            <a:r>
              <a:rPr lang="it-IT" dirty="0"/>
              <a:t>in periodi normali, portare vantaggi per la produttività aziendale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tables!$H$178</c:f>
              <c:strCache>
                <c:ptCount val="1"/>
                <c:pt idx="0">
                  <c:v>una maggiore flessibilità lavorativa potrebbe sicuramente, ancor più in periodi normali, portare vantaggi per la produttività aziendale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C80-41C5-969F-DF856352CE11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C80-41C5-969F-DF856352CE11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C80-41C5-969F-DF856352CE11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C80-41C5-969F-DF856352CE11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CC80-41C5-969F-DF856352CE11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CC80-41C5-969F-DF856352CE11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CC80-41C5-969F-DF856352CE11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CC80-41C5-969F-DF856352CE11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CC80-41C5-969F-DF856352CE11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CC80-41C5-969F-DF856352CE11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CC80-41C5-969F-DF856352CE11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CC80-41C5-969F-DF856352CE11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CC80-41C5-969F-DF856352CE11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CC80-41C5-969F-DF856352CE11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CC80-41C5-969F-DF856352CE11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CC80-41C5-969F-DF856352CE11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CC80-41C5-969F-DF856352CE11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CC80-41C5-969F-DF856352CE11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CC80-41C5-969F-DF856352CE11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CC80-41C5-969F-DF856352CE11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CC80-41C5-969F-DF856352CE11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CC80-41C5-969F-DF856352CE11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CC80-41C5-969F-DF856352CE11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CC80-41C5-969F-DF856352CE11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CC80-41C5-969F-DF856352CE11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CC80-41C5-969F-DF856352CE11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C80-41C5-969F-DF856352CE11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tables!$I$178:$AM$178</c:f>
              <c:numCache>
                <c:formatCode>General</c:formatCode>
                <c:ptCount val="31"/>
                <c:pt idx="0" formatCode="#,#00%">
                  <c:v>0.68459999999999999</c:v>
                </c:pt>
                <c:pt idx="2" formatCode="0%">
                  <c:v>0.68640000000000001</c:v>
                </c:pt>
                <c:pt idx="3" formatCode="0%">
                  <c:v>0.67659999999999998</c:v>
                </c:pt>
                <c:pt idx="5" formatCode="0%">
                  <c:v>0.72920000000000007</c:v>
                </c:pt>
                <c:pt idx="6" formatCode="0%">
                  <c:v>0.74909999999999999</c:v>
                </c:pt>
                <c:pt idx="7" formatCode="0%">
                  <c:v>0.69359999999999999</c:v>
                </c:pt>
                <c:pt idx="8" formatCode="0%">
                  <c:v>0.68629999999999991</c:v>
                </c:pt>
                <c:pt idx="9" formatCode="0%">
                  <c:v>0.52310000000000001</c:v>
                </c:pt>
                <c:pt idx="11" formatCode="0%">
                  <c:v>0.67620000000000002</c:v>
                </c:pt>
                <c:pt idx="12" formatCode="0%">
                  <c:v>0.69400000000000006</c:v>
                </c:pt>
                <c:pt idx="13" formatCode="0%">
                  <c:v>0.70109999999999995</c:v>
                </c:pt>
                <c:pt idx="15" formatCode="0%">
                  <c:v>0.5948</c:v>
                </c:pt>
                <c:pt idx="16" formatCode="0%">
                  <c:v>0.69370000000000009</c:v>
                </c:pt>
                <c:pt idx="17" formatCode="0%">
                  <c:v>0.66980000000000006</c:v>
                </c:pt>
                <c:pt idx="18" formatCode="0%">
                  <c:v>0.72340000000000004</c:v>
                </c:pt>
                <c:pt idx="19" formatCode="0%">
                  <c:v>0.71430000000000005</c:v>
                </c:pt>
                <c:pt idx="21" formatCode="0%">
                  <c:v>0.64269999999999994</c:v>
                </c:pt>
                <c:pt idx="22" formatCode="0%">
                  <c:v>0.67659999999999998</c:v>
                </c:pt>
                <c:pt idx="23" formatCode="0%">
                  <c:v>0.70590000000000008</c:v>
                </c:pt>
                <c:pt idx="24" formatCode="0%">
                  <c:v>0.75950000000000006</c:v>
                </c:pt>
                <c:pt idx="26" formatCode="0%">
                  <c:v>0.62860000000000005</c:v>
                </c:pt>
                <c:pt idx="27" formatCode="0%">
                  <c:v>0.72750000000000004</c:v>
                </c:pt>
                <c:pt idx="29" formatCode="0%">
                  <c:v>0.62670000000000003</c:v>
                </c:pt>
                <c:pt idx="30" formatCode="0%">
                  <c:v>0.71499999999999997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CC80-41C5-969F-DF856352CE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1732792"/>
        <c:axId val="331733184"/>
      </c:barChart>
      <c:catAx>
        <c:axId val="331732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1733184"/>
        <c:crosses val="autoZero"/>
        <c:auto val="1"/>
        <c:lblAlgn val="ctr"/>
        <c:lblOffset val="100"/>
        <c:noMultiLvlLbl val="0"/>
      </c:catAx>
      <c:valAx>
        <c:axId val="331733184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173279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0"/>
      <c:hPercent val="70"/>
      <c:rotY val="0"/>
      <c:depthPercent val="100"/>
      <c:rAngAx val="0"/>
    </c:view3D>
    <c:floor>
      <c:thickness val="0"/>
    </c:floor>
    <c:side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sideWall>
    <c:backWall>
      <c:thickness val="0"/>
      <c:spPr>
        <a:noFill/>
        <a:ln>
          <a:solidFill>
            <a:srgbClr val="4472C4">
              <a:lumMod val="40000"/>
              <a:lumOff val="60000"/>
            </a:srgbClr>
          </a:solidFill>
        </a:ln>
      </c:spPr>
    </c:backWall>
    <c:plotArea>
      <c:layout>
        <c:manualLayout>
          <c:layoutTarget val="inner"/>
          <c:xMode val="edge"/>
          <c:yMode val="edge"/>
          <c:x val="0.48953940777922594"/>
          <c:y val="3.9306722689075632E-2"/>
          <c:w val="0.47653446362980278"/>
          <c:h val="0.94598739495798323"/>
        </c:manualLayout>
      </c:layout>
      <c:bar3D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100000">
                  <a:srgbClr val="93D050"/>
                </a:gs>
                <a:gs pos="70000">
                  <a:srgbClr val="006600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</a:ln>
            <a:effectLst/>
            <a:scene3d>
              <a:camera prst="orthographicFront"/>
              <a:lightRig rig="threePt" dir="t"/>
            </a:scene3d>
            <a:sp3d contourW="9525">
              <a:bevelT/>
              <a:contourClr>
                <a:srgbClr val="4F81BD">
                  <a:shade val="50000"/>
                  <a:shade val="95000"/>
                  <a:satMod val="105000"/>
                </a:srgbClr>
              </a:contourClr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4F81BD">
                      <a:shade val="50000"/>
                      <a:shade val="95000"/>
                      <a:satMod val="105000"/>
                    </a:srgbClr>
                  </a:solidFill>
                  <a:prstDash val="solid"/>
                  <a:round/>
                </a14:hiddenLine>
              </a:ext>
            </a:extLst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C8-4F28-91F7-E089BA76C45A}"/>
                </c:ext>
              </c:extLst>
            </c:dLbl>
            <c:dLbl>
              <c:idx val="1"/>
              <c:layout>
                <c:manualLayout>
                  <c:x val="-1.00077280462921E-16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C8-4F28-91F7-E089BA76C45A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 b="1" i="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tables!$F$180:$F$183</c:f>
              <c:strCache>
                <c:ptCount val="4"/>
                <c:pt idx="0">
                  <c:v>la crisi da epidemia Coronavirus abbia dimostrato che una maggiore flessibilità normativa potrebbe incentivare il lavoro a distanza</c:v>
                </c:pt>
                <c:pt idx="1">
                  <c:v>una maggiore flessibilità lavorativa potrebbe sicuramente, ancor più in periodi normali, portare vantaggi per i lavoratori</c:v>
                </c:pt>
                <c:pt idx="2">
                  <c:v>l’obiettivo debba essere quello di un vero smart working che richiede un forte cambiamento organizzativo che non è sempre possibile attuare nell’emergenza</c:v>
                </c:pt>
                <c:pt idx="3">
                  <c:v>una maggiore flessibilità lavorativa potrebbe sicuramente, ancor più in periodi normali, portare vantaggi per la produttività aziendale</c:v>
                </c:pt>
              </c:strCache>
            </c:strRef>
          </c:cat>
          <c:val>
            <c:numRef>
              <c:f>tables!$G$180:$G$183</c:f>
              <c:numCache>
                <c:formatCode>#,#00%</c:formatCode>
                <c:ptCount val="4"/>
                <c:pt idx="0">
                  <c:v>0.41389999999999999</c:v>
                </c:pt>
                <c:pt idx="1">
                  <c:v>0.38219999999999998</c:v>
                </c:pt>
                <c:pt idx="2">
                  <c:v>0.36979999999999996</c:v>
                </c:pt>
                <c:pt idx="3">
                  <c:v>0.23620000000000002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C8-4F28-91F7-E089BA76C4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gapDepth val="0"/>
        <c:shape val="box"/>
        <c:axId val="331740632"/>
        <c:axId val="331741808"/>
        <c:axId val="0"/>
      </c:bar3DChart>
      <c:catAx>
        <c:axId val="3317406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it-IT"/>
          </a:p>
        </c:txPr>
        <c:crossAx val="331741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1741808"/>
        <c:scaling>
          <c:orientation val="minMax"/>
          <c:max val="1"/>
          <c:min val="0"/>
        </c:scaling>
        <c:delete val="0"/>
        <c:axPos val="t"/>
        <c:majorGridlines>
          <c:spPr>
            <a:ln>
              <a:solidFill>
                <a:srgbClr val="5B9BD5">
                  <a:lumMod val="60000"/>
                  <a:lumOff val="40000"/>
                </a:srgb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331740632"/>
        <c:crosses val="autoZero"/>
        <c:crossBetween val="between"/>
        <c:majorUnit val="0.2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/>
              <a:t>la crisi da epidemia Coronavirus abbia dimostrato che una maggiore flessibilità normativa potrebbe incentivare il lavoro a distanza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tables!$H$180</c:f>
              <c:strCache>
                <c:ptCount val="1"/>
                <c:pt idx="0">
                  <c:v>la crisi da epidemia Coronavirus abbia dimostrato che una maggiore flessibilità normativa potrebbe incentivare il lavoro a distanza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314-4EB3-8E28-7C083CD2B03C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314-4EB3-8E28-7C083CD2B03C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314-4EB3-8E28-7C083CD2B03C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314-4EB3-8E28-7C083CD2B03C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C314-4EB3-8E28-7C083CD2B03C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C314-4EB3-8E28-7C083CD2B03C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C314-4EB3-8E28-7C083CD2B03C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C314-4EB3-8E28-7C083CD2B03C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C314-4EB3-8E28-7C083CD2B03C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C314-4EB3-8E28-7C083CD2B03C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C314-4EB3-8E28-7C083CD2B03C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C314-4EB3-8E28-7C083CD2B03C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C314-4EB3-8E28-7C083CD2B03C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C314-4EB3-8E28-7C083CD2B03C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C314-4EB3-8E28-7C083CD2B03C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C314-4EB3-8E28-7C083CD2B03C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C314-4EB3-8E28-7C083CD2B03C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C314-4EB3-8E28-7C083CD2B03C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C314-4EB3-8E28-7C083CD2B03C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C314-4EB3-8E28-7C083CD2B03C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C314-4EB3-8E28-7C083CD2B03C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C314-4EB3-8E28-7C083CD2B03C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C314-4EB3-8E28-7C083CD2B03C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C314-4EB3-8E28-7C083CD2B03C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C314-4EB3-8E28-7C083CD2B03C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C314-4EB3-8E28-7C083CD2B03C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314-4EB3-8E28-7C083CD2B03C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tables!$I$180:$AM$180</c:f>
              <c:numCache>
                <c:formatCode>General</c:formatCode>
                <c:ptCount val="31"/>
                <c:pt idx="0" formatCode="#,#00%">
                  <c:v>0.41389999999999999</c:v>
                </c:pt>
                <c:pt idx="2" formatCode="0%">
                  <c:v>0.40570000000000001</c:v>
                </c:pt>
                <c:pt idx="3" formatCode="0%">
                  <c:v>0.44979999999999998</c:v>
                </c:pt>
                <c:pt idx="5" formatCode="0%">
                  <c:v>0.41149999999999998</c:v>
                </c:pt>
                <c:pt idx="6" formatCode="0%">
                  <c:v>0.4425</c:v>
                </c:pt>
                <c:pt idx="7" formatCode="0%">
                  <c:v>0.42520000000000002</c:v>
                </c:pt>
                <c:pt idx="8" formatCode="0%">
                  <c:v>0.43420000000000003</c:v>
                </c:pt>
                <c:pt idx="9" formatCode="0%">
                  <c:v>0.31280000000000002</c:v>
                </c:pt>
                <c:pt idx="11" formatCode="0%">
                  <c:v>0.4299</c:v>
                </c:pt>
                <c:pt idx="12" formatCode="0%">
                  <c:v>0.40950000000000003</c:v>
                </c:pt>
                <c:pt idx="13" formatCode="0%">
                  <c:v>0.36530000000000001</c:v>
                </c:pt>
                <c:pt idx="15" formatCode="0%">
                  <c:v>0.35340000000000005</c:v>
                </c:pt>
                <c:pt idx="16" formatCode="0%">
                  <c:v>0.44789999999999996</c:v>
                </c:pt>
                <c:pt idx="17" formatCode="0%">
                  <c:v>0.40570000000000001</c:v>
                </c:pt>
                <c:pt idx="18" formatCode="0%">
                  <c:v>0.44679999999999997</c:v>
                </c:pt>
                <c:pt idx="19" formatCode="0%">
                  <c:v>0.41350000000000003</c:v>
                </c:pt>
                <c:pt idx="21" formatCode="0%">
                  <c:v>0.38270000000000004</c:v>
                </c:pt>
                <c:pt idx="22" formatCode="0%">
                  <c:v>0.4</c:v>
                </c:pt>
                <c:pt idx="23" formatCode="0%">
                  <c:v>0.4632</c:v>
                </c:pt>
                <c:pt idx="24" formatCode="0%">
                  <c:v>0.44729999999999998</c:v>
                </c:pt>
                <c:pt idx="26" formatCode="0%">
                  <c:v>0.33810000000000001</c:v>
                </c:pt>
                <c:pt idx="27" formatCode="0%">
                  <c:v>0.47200000000000003</c:v>
                </c:pt>
                <c:pt idx="29" formatCode="0%">
                  <c:v>0.31140000000000001</c:v>
                </c:pt>
                <c:pt idx="30" formatCode="0%">
                  <c:v>0.46789999999999998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C314-4EB3-8E28-7C083CD2B0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1741416"/>
        <c:axId val="331739848"/>
      </c:barChart>
      <c:catAx>
        <c:axId val="331741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1739848"/>
        <c:crosses val="autoZero"/>
        <c:auto val="1"/>
        <c:lblAlgn val="ctr"/>
        <c:lblOffset val="100"/>
        <c:noMultiLvlLbl val="0"/>
      </c:catAx>
      <c:valAx>
        <c:axId val="33173984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1741416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una maggiore flessibilità lavorativa potrebbe sicuramente, ancor più</a:t>
            </a:r>
            <a:br>
              <a:rPr lang="it-IT" dirty="0"/>
            </a:br>
            <a:r>
              <a:rPr lang="it-IT" dirty="0"/>
              <a:t>in periodi normali, portare vantaggi per i lavoratori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tables!$H$181</c:f>
              <c:strCache>
                <c:ptCount val="1"/>
                <c:pt idx="0">
                  <c:v>una maggiore flessibilità lavorativa potrebbe sicuramente, ancor più in periodi normali, portare vantaggi per i lavoratori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D5A-4BD2-9A0B-1DE9E2CB4302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D5A-4BD2-9A0B-1DE9E2CB4302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6D5A-4BD2-9A0B-1DE9E2CB4302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6D5A-4BD2-9A0B-1DE9E2CB4302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6D5A-4BD2-9A0B-1DE9E2CB4302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6D5A-4BD2-9A0B-1DE9E2CB4302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6D5A-4BD2-9A0B-1DE9E2CB4302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6D5A-4BD2-9A0B-1DE9E2CB4302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6D5A-4BD2-9A0B-1DE9E2CB4302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6D5A-4BD2-9A0B-1DE9E2CB4302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6D5A-4BD2-9A0B-1DE9E2CB4302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6D5A-4BD2-9A0B-1DE9E2CB4302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6D5A-4BD2-9A0B-1DE9E2CB4302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6D5A-4BD2-9A0B-1DE9E2CB4302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6D5A-4BD2-9A0B-1DE9E2CB4302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6D5A-4BD2-9A0B-1DE9E2CB4302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6D5A-4BD2-9A0B-1DE9E2CB4302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6D5A-4BD2-9A0B-1DE9E2CB4302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6D5A-4BD2-9A0B-1DE9E2CB4302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6D5A-4BD2-9A0B-1DE9E2CB4302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6D5A-4BD2-9A0B-1DE9E2CB4302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6D5A-4BD2-9A0B-1DE9E2CB4302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6D5A-4BD2-9A0B-1DE9E2CB4302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6D5A-4BD2-9A0B-1DE9E2CB4302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6D5A-4BD2-9A0B-1DE9E2CB4302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6D5A-4BD2-9A0B-1DE9E2CB4302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D5A-4BD2-9A0B-1DE9E2CB4302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tables!$I$181:$AM$181</c:f>
              <c:numCache>
                <c:formatCode>General</c:formatCode>
                <c:ptCount val="31"/>
                <c:pt idx="0" formatCode="#,#00%">
                  <c:v>0.38219999999999998</c:v>
                </c:pt>
                <c:pt idx="2" formatCode="0%">
                  <c:v>0.36859999999999998</c:v>
                </c:pt>
                <c:pt idx="3" formatCode="0%">
                  <c:v>0.44240000000000002</c:v>
                </c:pt>
                <c:pt idx="5" formatCode="0%">
                  <c:v>0.40100000000000002</c:v>
                </c:pt>
                <c:pt idx="6" formatCode="0%">
                  <c:v>0.44600000000000001</c:v>
                </c:pt>
                <c:pt idx="7" formatCode="0%">
                  <c:v>0.38950000000000001</c:v>
                </c:pt>
                <c:pt idx="8" formatCode="0%">
                  <c:v>0.38659999999999994</c:v>
                </c:pt>
                <c:pt idx="9" formatCode="0%">
                  <c:v>0.2462</c:v>
                </c:pt>
                <c:pt idx="11" formatCode="0%">
                  <c:v>0.40340000000000004</c:v>
                </c:pt>
                <c:pt idx="12" formatCode="0%">
                  <c:v>0.35780000000000001</c:v>
                </c:pt>
                <c:pt idx="13" formatCode="0%">
                  <c:v>0.33210000000000001</c:v>
                </c:pt>
                <c:pt idx="15" formatCode="0%">
                  <c:v>0.3448</c:v>
                </c:pt>
                <c:pt idx="16" formatCode="0%">
                  <c:v>0.41700000000000004</c:v>
                </c:pt>
                <c:pt idx="17" formatCode="0%">
                  <c:v>0.3019</c:v>
                </c:pt>
                <c:pt idx="18" formatCode="0%">
                  <c:v>0.44679999999999997</c:v>
                </c:pt>
                <c:pt idx="19" formatCode="0%">
                  <c:v>0.40600000000000003</c:v>
                </c:pt>
                <c:pt idx="21" formatCode="0%">
                  <c:v>0.35100000000000003</c:v>
                </c:pt>
                <c:pt idx="22" formatCode="0%">
                  <c:v>0.3851</c:v>
                </c:pt>
                <c:pt idx="23" formatCode="0%">
                  <c:v>0.43009999999999998</c:v>
                </c:pt>
                <c:pt idx="24" formatCode="0%">
                  <c:v>0.38400000000000001</c:v>
                </c:pt>
                <c:pt idx="26" formatCode="0%">
                  <c:v>0.33020000000000005</c:v>
                </c:pt>
                <c:pt idx="27" formatCode="0%">
                  <c:v>0.42210000000000003</c:v>
                </c:pt>
                <c:pt idx="29" formatCode="0%">
                  <c:v>0.31540000000000001</c:v>
                </c:pt>
                <c:pt idx="30" formatCode="0%">
                  <c:v>0.41749999999999998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6D5A-4BD2-9A0B-1DE9E2CB43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1740240"/>
        <c:axId val="331742200"/>
      </c:barChart>
      <c:catAx>
        <c:axId val="33174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1742200"/>
        <c:crosses val="autoZero"/>
        <c:auto val="1"/>
        <c:lblAlgn val="ctr"/>
        <c:lblOffset val="100"/>
        <c:noMultiLvlLbl val="0"/>
      </c:catAx>
      <c:valAx>
        <c:axId val="33174220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1740240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l’obiettivo debba essere quello di un vero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working</a:t>
            </a:r>
            <a:r>
              <a:rPr lang="it-IT" dirty="0"/>
              <a:t> che richiede</a:t>
            </a:r>
            <a:br>
              <a:rPr lang="it-IT" dirty="0"/>
            </a:br>
            <a:r>
              <a:rPr lang="it-IT" dirty="0"/>
              <a:t>un forte cambiamento organizzativo che non è sempre possibile attuare nell’emergenza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tables!$H$182</c:f>
              <c:strCache>
                <c:ptCount val="1"/>
                <c:pt idx="0">
                  <c:v>l’obiettivo debba essere quello di un vero smart working che richiede un forte cambiamento organizzativo che non è sempre possibile attuare nell’emergenza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B29-4C78-B19B-954E186A1A4D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B29-4C78-B19B-954E186A1A4D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2B29-4C78-B19B-954E186A1A4D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2B29-4C78-B19B-954E186A1A4D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2B29-4C78-B19B-954E186A1A4D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2B29-4C78-B19B-954E186A1A4D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2B29-4C78-B19B-954E186A1A4D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2B29-4C78-B19B-954E186A1A4D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2B29-4C78-B19B-954E186A1A4D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2B29-4C78-B19B-954E186A1A4D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2B29-4C78-B19B-954E186A1A4D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2B29-4C78-B19B-954E186A1A4D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2B29-4C78-B19B-954E186A1A4D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2B29-4C78-B19B-954E186A1A4D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2B29-4C78-B19B-954E186A1A4D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2B29-4C78-B19B-954E186A1A4D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2B29-4C78-B19B-954E186A1A4D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2B29-4C78-B19B-954E186A1A4D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2B29-4C78-B19B-954E186A1A4D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2B29-4C78-B19B-954E186A1A4D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2B29-4C78-B19B-954E186A1A4D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2B29-4C78-B19B-954E186A1A4D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2B29-4C78-B19B-954E186A1A4D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2B29-4C78-B19B-954E186A1A4D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2B29-4C78-B19B-954E186A1A4D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2B29-4C78-B19B-954E186A1A4D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B29-4C78-B19B-954E186A1A4D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tables!$I$182:$AM$182</c:f>
              <c:numCache>
                <c:formatCode>General</c:formatCode>
                <c:ptCount val="31"/>
                <c:pt idx="0" formatCode="#,#00%">
                  <c:v>0.36979999999999996</c:v>
                </c:pt>
                <c:pt idx="2" formatCode="0%">
                  <c:v>0.35840000000000005</c:v>
                </c:pt>
                <c:pt idx="3" formatCode="0%">
                  <c:v>0.42009999999999997</c:v>
                </c:pt>
                <c:pt idx="5" formatCode="0%">
                  <c:v>0.4219</c:v>
                </c:pt>
                <c:pt idx="6" formatCode="0%">
                  <c:v>0.35539999999999999</c:v>
                </c:pt>
                <c:pt idx="7" formatCode="0%">
                  <c:v>0.38479999999999998</c:v>
                </c:pt>
                <c:pt idx="8" formatCode="0%">
                  <c:v>0.36130000000000001</c:v>
                </c:pt>
                <c:pt idx="9" formatCode="0%">
                  <c:v>0.3231</c:v>
                </c:pt>
                <c:pt idx="11" formatCode="0%">
                  <c:v>0.36409999999999998</c:v>
                </c:pt>
                <c:pt idx="12" formatCode="0%">
                  <c:v>0.3362</c:v>
                </c:pt>
                <c:pt idx="13" formatCode="0%">
                  <c:v>0.42070000000000002</c:v>
                </c:pt>
                <c:pt idx="15" formatCode="0%">
                  <c:v>0.36210000000000003</c:v>
                </c:pt>
                <c:pt idx="16" formatCode="0%">
                  <c:v>0.37070000000000003</c:v>
                </c:pt>
                <c:pt idx="17" formatCode="0%">
                  <c:v>0.29249999999999998</c:v>
                </c:pt>
                <c:pt idx="18" formatCode="0%">
                  <c:v>0.38299999999999995</c:v>
                </c:pt>
                <c:pt idx="19" formatCode="0%">
                  <c:v>0.48869999999999997</c:v>
                </c:pt>
                <c:pt idx="21" formatCode="0%">
                  <c:v>0.30870000000000003</c:v>
                </c:pt>
                <c:pt idx="22" formatCode="0%">
                  <c:v>0.35960000000000003</c:v>
                </c:pt>
                <c:pt idx="23" formatCode="0%">
                  <c:v>0.44490000000000002</c:v>
                </c:pt>
                <c:pt idx="24" formatCode="0%">
                  <c:v>0.42619999999999997</c:v>
                </c:pt>
                <c:pt idx="26" formatCode="0%">
                  <c:v>0.35710000000000003</c:v>
                </c:pt>
                <c:pt idx="27" formatCode="0%">
                  <c:v>0.37959999999999999</c:v>
                </c:pt>
                <c:pt idx="29" formatCode="0%">
                  <c:v>0.3533</c:v>
                </c:pt>
                <c:pt idx="30" formatCode="0%">
                  <c:v>0.3785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2B29-4C78-B19B-954E186A1A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0880528"/>
        <c:axId val="330880920"/>
      </c:barChart>
      <c:catAx>
        <c:axId val="33088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0880920"/>
        <c:crosses val="autoZero"/>
        <c:auto val="1"/>
        <c:lblAlgn val="ctr"/>
        <c:lblOffset val="100"/>
        <c:noMultiLvlLbl val="0"/>
      </c:catAx>
      <c:valAx>
        <c:axId val="33088092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0880528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BF"/>
                </a:solidFill>
                <a:latin typeface="Bookman Old Style" panose="02050604050505020204" pitchFamily="18" charset="0"/>
              </a:defRPr>
            </a:pPr>
            <a:r>
              <a:rPr lang="it-IT" dirty="0"/>
              <a:t>una maggiore flessibilità lavorativa potrebbe sicuramente, ancor più</a:t>
            </a:r>
            <a:br>
              <a:rPr lang="it-IT" dirty="0"/>
            </a:br>
            <a:r>
              <a:rPr lang="it-IT" dirty="0"/>
              <a:t>in periodi normali, portare vantaggi per la produttività aziendale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4773601729802397E-2"/>
          <c:y val="0.14988890146092529"/>
          <c:w val="0.93021463278556682"/>
          <c:h val="0.5992583045133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tables!$H$183</c:f>
              <c:strCache>
                <c:ptCount val="1"/>
                <c:pt idx="0">
                  <c:v>una maggiore flessibilità lavorativa potrebbe sicuramente, ancor più in periodi normali, portare vantaggi per la produttività aziendale</c:v>
                </c:pt>
              </c:strCache>
            </c:strRef>
          </c:tx>
          <c:spPr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FF0000"/>
                  </a:gs>
                </a:gsLst>
                <a:lin ang="1800000" scaled="0"/>
                <a:tileRect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F62A-47B2-A6F4-70B23E5EA3A8}"/>
              </c:ext>
            </c:extLst>
          </c:dPt>
          <c:dPt>
            <c:idx val="2"/>
            <c:invertIfNegative val="0"/>
            <c:bubble3D val="0"/>
            <c:spPr>
              <a:solidFill>
                <a:srgbClr val="B4E0EA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F62A-47B2-A6F4-70B23E5EA3A8}"/>
              </c:ext>
            </c:extLst>
          </c:dPt>
          <c:dPt>
            <c:idx val="3"/>
            <c:invertIfNegative val="0"/>
            <c:bubble3D val="0"/>
            <c:spPr>
              <a:solidFill>
                <a:srgbClr val="FFBDBD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F62A-47B2-A6F4-70B23E5EA3A8}"/>
              </c:ext>
            </c:extLst>
          </c:dPt>
          <c:dPt>
            <c:idx val="5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F62A-47B2-A6F4-70B23E5EA3A8}"/>
              </c:ext>
            </c:extLst>
          </c:dPt>
          <c:dPt>
            <c:idx val="6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F62A-47B2-A6F4-70B23E5EA3A8}"/>
              </c:ext>
            </c:extLst>
          </c:dPt>
          <c:dPt>
            <c:idx val="7"/>
            <c:invertIfNegative val="0"/>
            <c:bubble3D val="0"/>
            <c:spPr>
              <a:solidFill>
                <a:srgbClr val="CCFF99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F62A-47B2-A6F4-70B23E5EA3A8}"/>
              </c:ext>
            </c:extLst>
          </c:dPt>
          <c:dPt>
            <c:idx val="8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F62A-47B2-A6F4-70B23E5EA3A8}"/>
              </c:ext>
            </c:extLst>
          </c:dPt>
          <c:dPt>
            <c:idx val="9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F-F62A-47B2-A6F4-70B23E5EA3A8}"/>
              </c:ext>
            </c:extLst>
          </c:dPt>
          <c:dPt>
            <c:idx val="11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1-F62A-47B2-A6F4-70B23E5EA3A8}"/>
              </c:ext>
            </c:extLst>
          </c:dPt>
          <c:dPt>
            <c:idx val="12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3-F62A-47B2-A6F4-70B23E5EA3A8}"/>
              </c:ext>
            </c:extLst>
          </c:dPt>
          <c:dPt>
            <c:idx val="13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5-F62A-47B2-A6F4-70B23E5EA3A8}"/>
              </c:ext>
            </c:extLst>
          </c:dPt>
          <c:dPt>
            <c:idx val="1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7-F62A-47B2-A6F4-70B23E5EA3A8}"/>
              </c:ext>
            </c:extLst>
          </c:dPt>
          <c:dPt>
            <c:idx val="15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9-F62A-47B2-A6F4-70B23E5EA3A8}"/>
              </c:ext>
            </c:extLst>
          </c:dPt>
          <c:dPt>
            <c:idx val="1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B-F62A-47B2-A6F4-70B23E5EA3A8}"/>
              </c:ext>
            </c:extLst>
          </c:dPt>
          <c:dPt>
            <c:idx val="17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D-F62A-47B2-A6F4-70B23E5EA3A8}"/>
              </c:ext>
            </c:extLst>
          </c:dPt>
          <c:dPt>
            <c:idx val="18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1F-F62A-47B2-A6F4-70B23E5EA3A8}"/>
              </c:ext>
            </c:extLst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1-F62A-47B2-A6F4-70B23E5EA3A8}"/>
              </c:ext>
            </c:extLst>
          </c:dPt>
          <c:dPt>
            <c:idx val="2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3-F62A-47B2-A6F4-70B23E5EA3A8}"/>
              </c:ext>
            </c:extLst>
          </c:dPt>
          <c:dPt>
            <c:idx val="21"/>
            <c:invertIfNegative val="0"/>
            <c:bubble3D val="0"/>
            <c:spPr>
              <a:solidFill>
                <a:srgbClr val="00660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5-F62A-47B2-A6F4-70B23E5EA3A8}"/>
              </c:ext>
            </c:extLst>
          </c:dPt>
          <c:dPt>
            <c:idx val="22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7-F62A-47B2-A6F4-70B23E5EA3A8}"/>
              </c:ext>
            </c:extLst>
          </c:dPt>
          <c:dPt>
            <c:idx val="23"/>
            <c:invertIfNegative val="0"/>
            <c:bubble3D val="0"/>
            <c:spPr>
              <a:solidFill>
                <a:srgbClr val="B8DEE8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9-F62A-47B2-A6F4-70B23E5EA3A8}"/>
              </c:ext>
            </c:extLst>
          </c:dPt>
          <c:dPt>
            <c:idx val="2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B-F62A-47B2-A6F4-70B23E5EA3A8}"/>
              </c:ext>
            </c:extLst>
          </c:dPt>
          <c:dPt>
            <c:idx val="26"/>
            <c:invertIfNegative val="0"/>
            <c:bubble3D val="0"/>
            <c:spPr>
              <a:solidFill>
                <a:srgbClr val="00AF4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D-F62A-47B2-A6F4-70B23E5EA3A8}"/>
              </c:ext>
            </c:extLst>
          </c:dPt>
          <c:dPt>
            <c:idx val="2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2F-F62A-47B2-A6F4-70B23E5EA3A8}"/>
              </c:ext>
            </c:extLst>
          </c:dPt>
          <c:dPt>
            <c:idx val="29"/>
            <c:invertIfNegative val="0"/>
            <c:bubble3D val="0"/>
            <c:spPr>
              <a:solidFill>
                <a:srgbClr val="93D05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1-F62A-47B2-A6F4-70B23E5EA3A8}"/>
              </c:ext>
            </c:extLst>
          </c:dPt>
          <c:dPt>
            <c:idx val="3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33-F62A-47B2-A6F4-70B23E5EA3A8}"/>
              </c:ext>
            </c:extLst>
          </c:dPt>
          <c:dLbls>
            <c:dLbl>
              <c:idx val="0"/>
              <c:numFmt formatCode="0.0%" sourceLinked="0"/>
              <c:spPr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900">
                      <a:latin typeface="Bookman Old Style" pitchFamily="18" charset="0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62A-47B2-A6F4-70B23E5EA3A8}"/>
                </c:ext>
              </c:extLst>
            </c:dLbl>
            <c:numFmt formatCode="0%" sourceLinked="0"/>
            <c:spPr>
              <a:solidFill>
                <a:schemeClr val="bg1"/>
              </a:solidFill>
              <a:ln>
                <a:solidFill>
                  <a:srgbClr val="0070C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900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tables!$I$183:$AM$183</c:f>
              <c:numCache>
                <c:formatCode>General</c:formatCode>
                <c:ptCount val="31"/>
                <c:pt idx="0" formatCode="#,#00%">
                  <c:v>0.23620000000000002</c:v>
                </c:pt>
                <c:pt idx="2" formatCode="0%">
                  <c:v>0.22820000000000001</c:v>
                </c:pt>
                <c:pt idx="3" formatCode="0%">
                  <c:v>0.27140000000000003</c:v>
                </c:pt>
                <c:pt idx="5" formatCode="0%">
                  <c:v>0.27079999999999999</c:v>
                </c:pt>
                <c:pt idx="6" formatCode="0%">
                  <c:v>0.29620000000000002</c:v>
                </c:pt>
                <c:pt idx="7" formatCode="0%">
                  <c:v>0.23039999999999999</c:v>
                </c:pt>
                <c:pt idx="8" formatCode="0%">
                  <c:v>0.2409</c:v>
                </c:pt>
                <c:pt idx="9" formatCode="0%">
                  <c:v>0.11789999999999999</c:v>
                </c:pt>
                <c:pt idx="11" formatCode="0%">
                  <c:v>0.2346</c:v>
                </c:pt>
                <c:pt idx="12" formatCode="0%">
                  <c:v>0.23710000000000001</c:v>
                </c:pt>
                <c:pt idx="13" formatCode="0%">
                  <c:v>0.23989999999999997</c:v>
                </c:pt>
                <c:pt idx="15" formatCode="0%">
                  <c:v>0.2069</c:v>
                </c:pt>
                <c:pt idx="16" formatCode="0%">
                  <c:v>0.2432</c:v>
                </c:pt>
                <c:pt idx="17" formatCode="0%">
                  <c:v>0.23579999999999998</c:v>
                </c:pt>
                <c:pt idx="18" formatCode="0%">
                  <c:v>0.26600000000000001</c:v>
                </c:pt>
                <c:pt idx="19" formatCode="0%">
                  <c:v>0.2782</c:v>
                </c:pt>
                <c:pt idx="21" formatCode="0%">
                  <c:v>0.21559999999999999</c:v>
                </c:pt>
                <c:pt idx="22" formatCode="0%">
                  <c:v>0.21489999999999998</c:v>
                </c:pt>
                <c:pt idx="23" formatCode="0%">
                  <c:v>0.29039999999999999</c:v>
                </c:pt>
                <c:pt idx="24" formatCode="0%">
                  <c:v>0.25739999999999996</c:v>
                </c:pt>
                <c:pt idx="26" formatCode="0%">
                  <c:v>0.1968</c:v>
                </c:pt>
                <c:pt idx="27" formatCode="0%">
                  <c:v>0.26640000000000003</c:v>
                </c:pt>
                <c:pt idx="29" formatCode="0%">
                  <c:v>0.18359999999999999</c:v>
                </c:pt>
                <c:pt idx="30" formatCode="0%">
                  <c:v>0.26390000000000002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F62A-47B2-A6F4-70B23E5EA3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"/>
        <c:axId val="330877392"/>
        <c:axId val="330882488"/>
      </c:barChart>
      <c:catAx>
        <c:axId val="33087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>
                <a:latin typeface="Bookman Old Style" pitchFamily="18" charset="0"/>
              </a:defRPr>
            </a:pPr>
            <a:endParaRPr lang="it-IT"/>
          </a:p>
        </c:txPr>
        <c:crossAx val="330882488"/>
        <c:crosses val="autoZero"/>
        <c:auto val="1"/>
        <c:lblAlgn val="ctr"/>
        <c:lblOffset val="100"/>
        <c:noMultiLvlLbl val="0"/>
      </c:catAx>
      <c:valAx>
        <c:axId val="33088248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Bookman Old Style" pitchFamily="18" charset="0"/>
              </a:defRPr>
            </a:pPr>
            <a:endParaRPr lang="it-IT"/>
          </a:p>
        </c:txPr>
        <c:crossAx val="330877392"/>
        <c:crosses val="autoZero"/>
        <c:crossBetween val="between"/>
        <c:majorUnit val="0.2"/>
        <c:minorUnit val="0.1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>
                <a:solidFill>
                  <a:srgbClr val="0070C0"/>
                </a:solidFill>
                <a:latin typeface="Bookman Old Style" panose="02050604050505020204" pitchFamily="18" charset="0"/>
              </a:rPr>
              <a:t>la crisi da epidemia Coronavirus abbia dimostrato che una maggiore flessibilità normativa potrebbe incentivare il lavoro a distanza</a:t>
            </a: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tables!$D$143</c:f>
              <c:strCache>
                <c:ptCount val="1"/>
                <c:pt idx="0">
                  <c:v>la crisi da epidemia Coronavirus abbia dimostrato che una maggiore flessibilità normativa potrebbe incentivare il lavoro a distanza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7920-4CA4-9656-01513000DAE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7920-4CA4-9656-01513000DAE4}"/>
              </c:ext>
            </c:extLst>
          </c:dPt>
          <c:dPt>
            <c:idx val="2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7920-4CA4-9656-01513000DAE4}"/>
              </c:ext>
            </c:extLst>
          </c:dPt>
          <c:dPt>
            <c:idx val="3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7920-4CA4-9656-01513000DAE4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7920-4CA4-9656-01513000DAE4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7920-4CA4-9656-01513000DAE4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7920-4CA4-9656-01513000DAE4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7920-4CA4-9656-01513000DAE4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7920-4CA4-9656-01513000DAE4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7920-4CA4-9656-01513000DAE4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7920-4CA4-9656-01513000DAE4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20-4CA4-9656-01513000DAE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tables!$F$143:$F$146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tables!$G$143:$G$146</c:f>
              <c:numCache>
                <c:formatCode>#,#00%</c:formatCode>
                <c:ptCount val="4"/>
                <c:pt idx="0">
                  <c:v>3.5799999999999998E-2</c:v>
                </c:pt>
                <c:pt idx="1">
                  <c:v>0.1116</c:v>
                </c:pt>
                <c:pt idx="2">
                  <c:v>0.43869999999999998</c:v>
                </c:pt>
                <c:pt idx="3">
                  <c:v>0.41389999999999999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920-4CA4-9656-01513000DA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la crisi da epidemia Coronavirus abbia dimostrato che una maggiore flessibilità normativa potrebbe incentivare il lavoro a distanza</a:t>
            </a:r>
          </a:p>
        </c:rich>
      </c:tx>
      <c:layout>
        <c:manualLayout>
          <c:xMode val="edge"/>
          <c:yMode val="edge"/>
          <c:x val="0.11076983193107966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tables!$H$143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1A9-4D3E-BD5E-71827E2FD3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F1-48B6-AA47-E11E2780CA2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F1-48B6-AA47-E11E2780CA2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5F1-48B6-AA47-E11E2780CA2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F1-48B6-AA47-E11E2780CA2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F1-48B6-AA47-E11E2780CA2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5F1-48B6-AA47-E11E2780CA2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5F1-48B6-AA47-E11E2780CA2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5F1-48B6-AA47-E11E2780CA2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5F1-48B6-AA47-E11E2780CA2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5F1-48B6-AA47-E11E2780CA2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5F1-48B6-AA47-E11E2780CA2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5F1-48B6-AA47-E11E2780CA2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5F1-48B6-AA47-E11E2780CA2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tables!$I$143:$AM$143</c:f>
              <c:numCache>
                <c:formatCode>General</c:formatCode>
                <c:ptCount val="31"/>
                <c:pt idx="0" formatCode="#,#00%">
                  <c:v>3.5799999999999998E-2</c:v>
                </c:pt>
                <c:pt idx="2" formatCode="0%">
                  <c:v>3.6299999999999999E-2</c:v>
                </c:pt>
                <c:pt idx="3" formatCode="0%">
                  <c:v>3.3500000000000002E-2</c:v>
                </c:pt>
                <c:pt idx="5" formatCode="0%">
                  <c:v>2.6000000000000002E-2</c:v>
                </c:pt>
                <c:pt idx="6" formatCode="0%">
                  <c:v>3.4799999999999998E-2</c:v>
                </c:pt>
                <c:pt idx="7" formatCode="0%">
                  <c:v>4.0399999999999998E-2</c:v>
                </c:pt>
                <c:pt idx="8" formatCode="0%">
                  <c:v>2.7999999999999997E-2</c:v>
                </c:pt>
                <c:pt idx="9" formatCode="0%">
                  <c:v>5.1299999999999998E-2</c:v>
                </c:pt>
                <c:pt idx="11" formatCode="0%">
                  <c:v>2.6499999999999999E-2</c:v>
                </c:pt>
                <c:pt idx="12" formatCode="0%">
                  <c:v>5.5999999999999994E-2</c:v>
                </c:pt>
                <c:pt idx="13" formatCode="0%">
                  <c:v>5.1699999999999996E-2</c:v>
                </c:pt>
                <c:pt idx="15" formatCode="0%">
                  <c:v>3.4500000000000003E-2</c:v>
                </c:pt>
                <c:pt idx="16" formatCode="0%">
                  <c:v>2.5699999999999997E-2</c:v>
                </c:pt>
                <c:pt idx="17" formatCode="0%">
                  <c:v>5.6600000000000004E-2</c:v>
                </c:pt>
                <c:pt idx="18" formatCode="0%">
                  <c:v>6.3799999999999996E-2</c:v>
                </c:pt>
                <c:pt idx="19" formatCode="0%">
                  <c:v>6.7699999999999996E-2</c:v>
                </c:pt>
                <c:pt idx="21" formatCode="0%">
                  <c:v>3.5900000000000001E-2</c:v>
                </c:pt>
                <c:pt idx="22" formatCode="0%">
                  <c:v>3.8300000000000001E-2</c:v>
                </c:pt>
                <c:pt idx="23" formatCode="0%">
                  <c:v>3.3099999999999997E-2</c:v>
                </c:pt>
                <c:pt idx="24" formatCode="0%">
                  <c:v>3.3799999999999997E-2</c:v>
                </c:pt>
                <c:pt idx="26" formatCode="0%">
                  <c:v>5.2400000000000002E-2</c:v>
                </c:pt>
                <c:pt idx="27" formatCode="0%">
                  <c:v>2.3099999999999999E-2</c:v>
                </c:pt>
                <c:pt idx="29" formatCode="0%">
                  <c:v>5.3899999999999997E-2</c:v>
                </c:pt>
                <c:pt idx="30" formatCode="0%">
                  <c:v>2.63E-2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5F1-48B6-AA47-E11E2780CA2D}"/>
            </c:ext>
          </c:extLst>
        </c:ser>
        <c:ser>
          <c:idx val="1"/>
          <c:order val="1"/>
          <c:tx>
            <c:strRef>
              <c:f>tables!$H$144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1A9-4D3E-BD5E-71827E2FD3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5F1-48B6-AA47-E11E2780CA2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5F1-48B6-AA47-E11E2780CA2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5F1-48B6-AA47-E11E2780CA2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5F1-48B6-AA47-E11E2780CA2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5F1-48B6-AA47-E11E2780CA2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5F1-48B6-AA47-E11E2780CA2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5F1-48B6-AA47-E11E2780CA2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tables!$I$144:$AM$144</c:f>
              <c:numCache>
                <c:formatCode>General</c:formatCode>
                <c:ptCount val="31"/>
                <c:pt idx="0" formatCode="#,#00%">
                  <c:v>0.1116</c:v>
                </c:pt>
                <c:pt idx="2" formatCode="0%">
                  <c:v>0.11410000000000001</c:v>
                </c:pt>
                <c:pt idx="3" formatCode="0%">
                  <c:v>0.10039999999999999</c:v>
                </c:pt>
                <c:pt idx="5" formatCode="0%">
                  <c:v>8.8499999999999995E-2</c:v>
                </c:pt>
                <c:pt idx="6" formatCode="0%">
                  <c:v>0.12890000000000001</c:v>
                </c:pt>
                <c:pt idx="7" formatCode="0%">
                  <c:v>0.1069</c:v>
                </c:pt>
                <c:pt idx="8" formatCode="0%">
                  <c:v>9.5199999999999993E-2</c:v>
                </c:pt>
                <c:pt idx="9" formatCode="0%">
                  <c:v>0.1487</c:v>
                </c:pt>
                <c:pt idx="11" formatCode="0%">
                  <c:v>0.10189999999999999</c:v>
                </c:pt>
                <c:pt idx="12" formatCode="0%">
                  <c:v>0.10779999999999999</c:v>
                </c:pt>
                <c:pt idx="13" formatCode="0%">
                  <c:v>0.15130000000000002</c:v>
                </c:pt>
                <c:pt idx="15" formatCode="0%">
                  <c:v>0.1552</c:v>
                </c:pt>
                <c:pt idx="16" formatCode="0%">
                  <c:v>9.4E-2</c:v>
                </c:pt>
                <c:pt idx="17" formatCode="0%">
                  <c:v>0.1038</c:v>
                </c:pt>
                <c:pt idx="18" formatCode="0%">
                  <c:v>8.5099999999999995E-2</c:v>
                </c:pt>
                <c:pt idx="19" formatCode="0%">
                  <c:v>0.12029999999999999</c:v>
                </c:pt>
                <c:pt idx="21" formatCode="0%">
                  <c:v>0.1099</c:v>
                </c:pt>
                <c:pt idx="22" formatCode="0%">
                  <c:v>0.1128</c:v>
                </c:pt>
                <c:pt idx="23" formatCode="0%">
                  <c:v>0.14710000000000001</c:v>
                </c:pt>
                <c:pt idx="24" formatCode="0%">
                  <c:v>7.17E-2</c:v>
                </c:pt>
                <c:pt idx="26" formatCode="0%">
                  <c:v>0.12539999999999998</c:v>
                </c:pt>
                <c:pt idx="27" formatCode="0%">
                  <c:v>0.10099999999999999</c:v>
                </c:pt>
                <c:pt idx="29" formatCode="0%">
                  <c:v>0.13170000000000001</c:v>
                </c:pt>
                <c:pt idx="30" formatCode="0%">
                  <c:v>0.1009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5F1-48B6-AA47-E11E2780CA2D}"/>
            </c:ext>
          </c:extLst>
        </c:ser>
        <c:ser>
          <c:idx val="2"/>
          <c:order val="2"/>
          <c:tx>
            <c:strRef>
              <c:f>tables!$H$145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1A9-4D3E-BD5E-71827E2FD3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5F1-48B6-AA47-E11E2780CA2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5F1-48B6-AA47-E11E2780CA2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5F1-48B6-AA47-E11E2780CA2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5F1-48B6-AA47-E11E2780CA2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5F1-48B6-AA47-E11E2780CA2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5F1-48B6-AA47-E11E2780CA2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5F1-48B6-AA47-E11E2780CA2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tables!$I$145:$AM$145</c:f>
              <c:numCache>
                <c:formatCode>General</c:formatCode>
                <c:ptCount val="31"/>
                <c:pt idx="0" formatCode="#,#00%">
                  <c:v>0.43869999999999998</c:v>
                </c:pt>
                <c:pt idx="2" formatCode="0%">
                  <c:v>0.44380000000000003</c:v>
                </c:pt>
                <c:pt idx="3" formatCode="0%">
                  <c:v>0.41639999999999999</c:v>
                </c:pt>
                <c:pt idx="5" formatCode="0%">
                  <c:v>0.47399999999999998</c:v>
                </c:pt>
                <c:pt idx="6" formatCode="0%">
                  <c:v>0.39369999999999999</c:v>
                </c:pt>
                <c:pt idx="7" formatCode="0%">
                  <c:v>0.42759999999999998</c:v>
                </c:pt>
                <c:pt idx="8" formatCode="0%">
                  <c:v>0.44259999999999999</c:v>
                </c:pt>
                <c:pt idx="9" formatCode="0%">
                  <c:v>0.48719999999999997</c:v>
                </c:pt>
                <c:pt idx="11" formatCode="0%">
                  <c:v>0.44159999999999999</c:v>
                </c:pt>
                <c:pt idx="12" formatCode="0%">
                  <c:v>0.42670000000000002</c:v>
                </c:pt>
                <c:pt idx="13" formatCode="0%">
                  <c:v>0.43170000000000003</c:v>
                </c:pt>
                <c:pt idx="15" formatCode="0%">
                  <c:v>0.45689999999999997</c:v>
                </c:pt>
                <c:pt idx="16" formatCode="0%">
                  <c:v>0.43240000000000001</c:v>
                </c:pt>
                <c:pt idx="17" formatCode="0%">
                  <c:v>0.434</c:v>
                </c:pt>
                <c:pt idx="18" formatCode="0%">
                  <c:v>0.40429999999999999</c:v>
                </c:pt>
                <c:pt idx="19" formatCode="0%">
                  <c:v>0.39850000000000002</c:v>
                </c:pt>
                <c:pt idx="21" formatCode="0%">
                  <c:v>0.47149999999999997</c:v>
                </c:pt>
                <c:pt idx="22" formatCode="0%">
                  <c:v>0.44890000000000002</c:v>
                </c:pt>
                <c:pt idx="23" formatCode="0%">
                  <c:v>0.35659999999999997</c:v>
                </c:pt>
                <c:pt idx="24" formatCode="0%">
                  <c:v>0.44729999999999998</c:v>
                </c:pt>
                <c:pt idx="26" formatCode="0%">
                  <c:v>0.48409999999999997</c:v>
                </c:pt>
                <c:pt idx="27" formatCode="0%">
                  <c:v>0.40389999999999998</c:v>
                </c:pt>
                <c:pt idx="29" formatCode="0%">
                  <c:v>0.503</c:v>
                </c:pt>
                <c:pt idx="30" formatCode="0%">
                  <c:v>0.40479999999999999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15F1-48B6-AA47-E11E2780CA2D}"/>
            </c:ext>
          </c:extLst>
        </c:ser>
        <c:ser>
          <c:idx val="3"/>
          <c:order val="3"/>
          <c:tx>
            <c:strRef>
              <c:f>tables!$H$146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5.5710306406685237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A9-4D3E-BD5E-71827E2FD32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5F1-48B6-AA47-E11E2780CA2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5F1-48B6-AA47-E11E2780CA2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5F1-48B6-AA47-E11E2780CA2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5F1-48B6-AA47-E11E2780CA2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5F1-48B6-AA47-E11E2780CA2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5F1-48B6-AA47-E11E2780CA2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5F1-48B6-AA47-E11E2780CA2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tables!$I$146:$AM$146</c:f>
              <c:numCache>
                <c:formatCode>General</c:formatCode>
                <c:ptCount val="31"/>
                <c:pt idx="0" formatCode="#,#00%">
                  <c:v>0.41389999999999999</c:v>
                </c:pt>
                <c:pt idx="2" formatCode="0%">
                  <c:v>0.40570000000000001</c:v>
                </c:pt>
                <c:pt idx="3" formatCode="0%">
                  <c:v>0.44979999999999998</c:v>
                </c:pt>
                <c:pt idx="5" formatCode="0%">
                  <c:v>0.41149999999999998</c:v>
                </c:pt>
                <c:pt idx="6" formatCode="0%">
                  <c:v>0.4425</c:v>
                </c:pt>
                <c:pt idx="7" formatCode="0%">
                  <c:v>0.42520000000000002</c:v>
                </c:pt>
                <c:pt idx="8" formatCode="0%">
                  <c:v>0.43420000000000003</c:v>
                </c:pt>
                <c:pt idx="9" formatCode="0%">
                  <c:v>0.31280000000000002</c:v>
                </c:pt>
                <c:pt idx="11" formatCode="0%">
                  <c:v>0.4299</c:v>
                </c:pt>
                <c:pt idx="12" formatCode="0%">
                  <c:v>0.40950000000000003</c:v>
                </c:pt>
                <c:pt idx="13" formatCode="0%">
                  <c:v>0.36530000000000001</c:v>
                </c:pt>
                <c:pt idx="15" formatCode="0%">
                  <c:v>0.35340000000000005</c:v>
                </c:pt>
                <c:pt idx="16" formatCode="0%">
                  <c:v>0.44789999999999996</c:v>
                </c:pt>
                <c:pt idx="17" formatCode="0%">
                  <c:v>0.40570000000000001</c:v>
                </c:pt>
                <c:pt idx="18" formatCode="0%">
                  <c:v>0.44679999999999997</c:v>
                </c:pt>
                <c:pt idx="19" formatCode="0%">
                  <c:v>0.41350000000000003</c:v>
                </c:pt>
                <c:pt idx="21" formatCode="0%">
                  <c:v>0.38270000000000004</c:v>
                </c:pt>
                <c:pt idx="22" formatCode="0%">
                  <c:v>0.4</c:v>
                </c:pt>
                <c:pt idx="23" formatCode="0%">
                  <c:v>0.4632</c:v>
                </c:pt>
                <c:pt idx="24" formatCode="0%">
                  <c:v>0.44729999999999998</c:v>
                </c:pt>
                <c:pt idx="26" formatCode="0%">
                  <c:v>0.33810000000000001</c:v>
                </c:pt>
                <c:pt idx="27" formatCode="0%">
                  <c:v>0.47200000000000003</c:v>
                </c:pt>
                <c:pt idx="29" formatCode="0%">
                  <c:v>0.31140000000000001</c:v>
                </c:pt>
                <c:pt idx="30" formatCode="0%">
                  <c:v>0.46789999999999998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15F1-48B6-AA47-E11E2780CA2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36006264"/>
        <c:axId val="336006656"/>
      </c:barChart>
      <c:catAx>
        <c:axId val="336006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36006656"/>
        <c:crosses val="autoZero"/>
        <c:auto val="1"/>
        <c:lblAlgn val="ctr"/>
        <c:lblOffset val="100"/>
        <c:noMultiLvlLbl val="0"/>
      </c:catAx>
      <c:valAx>
        <c:axId val="336006656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6006264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una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maggiore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flessibilità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lavorativa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potrebbe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sicuramente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ancor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più</a:t>
            </a:r>
            <a:b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</a:b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in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periodi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normali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,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portare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vantaggi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per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i</a:t>
            </a:r>
            <a:r>
              <a:rPr lang="en-US" sz="1400" u="sng" dirty="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1400" u="sng" dirty="0" err="1">
                <a:solidFill>
                  <a:srgbClr val="0070C0"/>
                </a:solidFill>
                <a:latin typeface="Bookman Old Style" panose="02050604050505020204" pitchFamily="18" charset="0"/>
              </a:rPr>
              <a:t>lavoratori</a:t>
            </a:r>
            <a:endParaRPr lang="en-US" sz="1400" u="sng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c:rich>
      </c:tx>
      <c:overlay val="1"/>
    </c:title>
    <c:autoTitleDeleted val="0"/>
    <c:view3D>
      <c:rotX val="50"/>
      <c:hPercent val="75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336470853434865"/>
          <c:y val="0.31070477024708931"/>
          <c:w val="0.51995296814948233"/>
          <c:h val="0.52064629012871033"/>
        </c:manualLayout>
      </c:layout>
      <c:pie3DChart>
        <c:varyColors val="1"/>
        <c:ser>
          <c:idx val="0"/>
          <c:order val="0"/>
          <c:tx>
            <c:strRef>
              <c:f>tables!$D$148</c:f>
              <c:strCache>
                <c:ptCount val="1"/>
                <c:pt idx="0">
                  <c:v>una maggiore flessibilità lavorativa potrebbe sicuramente, ancor più in periodi normali, portare vantaggi per i lavoratori</c:v>
                </c:pt>
              </c:strCache>
            </c:strRef>
          </c:tx>
          <c:spPr>
            <a:gradFill>
              <a:gsLst>
                <a:gs pos="0">
                  <a:srgbClr val="006600"/>
                </a:gs>
                <a:gs pos="50000">
                  <a:srgbClr val="008000"/>
                </a:gs>
                <a:gs pos="100000">
                  <a:srgbClr val="92D050"/>
                </a:gs>
              </a:gsLst>
              <a:lin ang="2700000" scaled="1"/>
            </a:gra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plastic">
              <a:bevelT w="152400" h="152400"/>
              <a:bevelB w="152400" h="152400"/>
            </a:sp3d>
          </c:spPr>
          <c:explosion val="4"/>
          <c:dPt>
            <c:idx val="0"/>
            <c:bubble3D val="0"/>
            <c:spPr>
              <a:solidFill>
                <a:srgbClr val="FF0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1-BE34-46C8-BC17-AC8DB07668A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3-BE34-46C8-BC17-AC8DB07668AD}"/>
              </c:ext>
            </c:extLst>
          </c:dPt>
          <c:dPt>
            <c:idx val="2"/>
            <c:bubble3D val="0"/>
            <c:spPr>
              <a:solidFill>
                <a:srgbClr val="93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5-BE34-46C8-BC17-AC8DB07668AD}"/>
              </c:ext>
            </c:extLst>
          </c:dPt>
          <c:dPt>
            <c:idx val="3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7-BE34-46C8-BC17-AC8DB07668AD}"/>
              </c:ext>
            </c:extLst>
          </c:dPt>
          <c:dPt>
            <c:idx val="4"/>
            <c:bubble3D val="0"/>
            <c:spPr>
              <a:solidFill>
                <a:srgbClr val="FF99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9-BE34-46C8-BC17-AC8DB07668AD}"/>
              </c:ext>
            </c:extLst>
          </c:dPt>
          <c:dPt>
            <c:idx val="5"/>
            <c:bubble3D val="0"/>
            <c:spPr>
              <a:solidFill>
                <a:srgbClr val="FFD03B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B-BE34-46C8-BC17-AC8DB07668AD}"/>
              </c:ext>
            </c:extLst>
          </c:dPt>
          <c:dPt>
            <c:idx val="6"/>
            <c:bubble3D val="0"/>
            <c:spPr>
              <a:solidFill>
                <a:srgbClr val="CCFF99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D-BE34-46C8-BC17-AC8DB07668AD}"/>
              </c:ext>
            </c:extLst>
          </c:dPt>
          <c:dPt>
            <c:idx val="7"/>
            <c:bubble3D val="0"/>
            <c:spPr>
              <a:solidFill>
                <a:srgbClr val="75DD75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0F-BE34-46C8-BC17-AC8DB07668AD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1-BE34-46C8-BC17-AC8DB07668AD}"/>
              </c:ext>
            </c:extLst>
          </c:dPt>
          <c:dPt>
            <c:idx val="9"/>
            <c:bubble3D val="0"/>
            <c:spPr>
              <a:solidFill>
                <a:srgbClr val="0080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3-BE34-46C8-BC17-AC8DB07668AD}"/>
              </c:ext>
            </c:extLst>
          </c:dPt>
          <c:dPt>
            <c:idx val="10"/>
            <c:bubble3D val="0"/>
            <c:spPr>
              <a:solidFill>
                <a:srgbClr val="006600"/>
              </a:solidFill>
              <a:ln w="2540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152400" h="152400"/>
                <a:bevelB w="152400" h="152400"/>
              </a:sp3d>
            </c:spPr>
            <c:extLst>
              <c:ext xmlns:c16="http://schemas.microsoft.com/office/drawing/2014/chart" uri="{C3380CC4-5D6E-409C-BE32-E72D297353CC}">
                <c16:uniqueId val="{00000015-BE34-46C8-BC17-AC8DB07668AD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34-46C8-BC17-AC8DB07668A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Bookman Old Style" pitchFamily="18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tables!$F$148:$F$151</c:f>
              <c:strCache>
                <c:ptCount val="4"/>
                <c:pt idx="0">
                  <c:v>Per niente</c:v>
                </c:pt>
                <c:pt idx="1">
                  <c:v>Poco</c:v>
                </c:pt>
                <c:pt idx="2">
                  <c:v>Abbastanza</c:v>
                </c:pt>
                <c:pt idx="3">
                  <c:v>Molto</c:v>
                </c:pt>
              </c:strCache>
            </c:strRef>
          </c:cat>
          <c:val>
            <c:numRef>
              <c:f>tables!$G$148:$G$151</c:f>
              <c:numCache>
                <c:formatCode>#,#00%</c:formatCode>
                <c:ptCount val="4"/>
                <c:pt idx="0">
                  <c:v>2.07E-2</c:v>
                </c:pt>
                <c:pt idx="1">
                  <c:v>0.10539999999999999</c:v>
                </c:pt>
                <c:pt idx="2">
                  <c:v>0.49170000000000003</c:v>
                </c:pt>
                <c:pt idx="3">
                  <c:v>0.38219999999999998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BE34-46C8-BC17-AC8DB07668A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u="sng">
                <a:solidFill>
                  <a:srgbClr val="0070C0"/>
                </a:solidFill>
                <a:latin typeface="Bookman Old Style" panose="02050604050505020204" pitchFamily="18" charset="0"/>
              </a:defRPr>
            </a:pPr>
            <a:r>
              <a:rPr lang="it-IT" sz="1200" u="sng">
                <a:solidFill>
                  <a:srgbClr val="0070C0"/>
                </a:solidFill>
                <a:latin typeface="Bookman Old Style" panose="02050604050505020204" pitchFamily="18" charset="0"/>
              </a:rPr>
              <a:t>una maggiore flessibilità lavorativa potrebbe sicuramente, ancor più in periodi normali, portare vantaggi per i lavoratori</a:t>
            </a:r>
          </a:p>
        </c:rich>
      </c:tx>
      <c:layout>
        <c:manualLayout>
          <c:xMode val="edge"/>
          <c:yMode val="edge"/>
          <c:x val="0.12094886484320705"/>
          <c:y val="1.04968515231096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879664851386147E-2"/>
          <c:y val="0.12045846309938392"/>
          <c:w val="0.93021463278556682"/>
          <c:h val="0.536423002251513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tables!$H$148</c:f>
              <c:strCache>
                <c:ptCount val="1"/>
                <c:pt idx="0">
                  <c:v>Per niente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20-4BDA-B1BD-5507A5F7B92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20-4BDA-B1BD-5507A5F7B92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20-4BDA-B1BD-5507A5F7B92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20-4BDA-B1BD-5507A5F7B92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20-4BDA-B1BD-5507A5F7B92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20-4BDA-B1BD-5507A5F7B92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20-4BDA-B1BD-5507A5F7B92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20-4BDA-B1BD-5507A5F7B92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20-4BDA-B1BD-5507A5F7B92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20-4BDA-B1BD-5507A5F7B92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20-4BDA-B1BD-5507A5F7B92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20-4BDA-B1BD-5507A5F7B92E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20-4BDA-B1BD-5507A5F7B92E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920-4BDA-B1BD-5507A5F7B92E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920-4BDA-B1BD-5507A5F7B92E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920-4BDA-B1BD-5507A5F7B92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920-4BDA-B1BD-5507A5F7B92E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920-4BDA-B1BD-5507A5F7B92E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920-4BDA-B1BD-5507A5F7B92E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920-4BDA-B1BD-5507A5F7B92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920-4BDA-B1BD-5507A5F7B92E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920-4BDA-B1BD-5507A5F7B92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920-4BDA-B1BD-5507A5F7B92E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920-4BDA-B1BD-5507A5F7B92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tables!$I$148:$AM$148</c:f>
              <c:numCache>
                <c:formatCode>General</c:formatCode>
                <c:ptCount val="31"/>
                <c:pt idx="0" formatCode="#,#00%">
                  <c:v>2.07E-2</c:v>
                </c:pt>
                <c:pt idx="2" formatCode="0%">
                  <c:v>1.6899999999999998E-2</c:v>
                </c:pt>
                <c:pt idx="3" formatCode="0%">
                  <c:v>3.7200000000000004E-2</c:v>
                </c:pt>
                <c:pt idx="5" formatCode="0%">
                  <c:v>1.5600000000000001E-2</c:v>
                </c:pt>
                <c:pt idx="6" formatCode="0%">
                  <c:v>2.0899999999999998E-2</c:v>
                </c:pt>
                <c:pt idx="7" formatCode="0%">
                  <c:v>1.9E-2</c:v>
                </c:pt>
                <c:pt idx="8" formatCode="0%">
                  <c:v>5.6000000000000008E-3</c:v>
                </c:pt>
                <c:pt idx="9" formatCode="0%">
                  <c:v>5.6399999999999999E-2</c:v>
                </c:pt>
                <c:pt idx="11" formatCode="0%">
                  <c:v>1.8000000000000002E-2</c:v>
                </c:pt>
                <c:pt idx="12" formatCode="0%">
                  <c:v>1.72E-2</c:v>
                </c:pt>
                <c:pt idx="13" formatCode="0%">
                  <c:v>3.32E-2</c:v>
                </c:pt>
                <c:pt idx="15" formatCode="0%">
                  <c:v>2.5899999999999999E-2</c:v>
                </c:pt>
                <c:pt idx="16" formatCode="0%">
                  <c:v>1.8000000000000002E-2</c:v>
                </c:pt>
                <c:pt idx="17" formatCode="0%">
                  <c:v>1.89E-2</c:v>
                </c:pt>
                <c:pt idx="18" formatCode="0%">
                  <c:v>1.06E-2</c:v>
                </c:pt>
                <c:pt idx="19" formatCode="0%">
                  <c:v>3.0099999999999998E-2</c:v>
                </c:pt>
                <c:pt idx="21" formatCode="0%">
                  <c:v>3.1699999999999999E-2</c:v>
                </c:pt>
                <c:pt idx="22" formatCode="0%">
                  <c:v>1.7000000000000001E-2</c:v>
                </c:pt>
                <c:pt idx="23" formatCode="0%">
                  <c:v>1.1000000000000001E-2</c:v>
                </c:pt>
                <c:pt idx="24" formatCode="0%">
                  <c:v>1.6899999999999998E-2</c:v>
                </c:pt>
                <c:pt idx="26" formatCode="0%">
                  <c:v>3.6499999999999998E-2</c:v>
                </c:pt>
                <c:pt idx="27" formatCode="0%">
                  <c:v>8.5000000000000006E-3</c:v>
                </c:pt>
                <c:pt idx="29" formatCode="0%">
                  <c:v>3.7900000000000003E-2</c:v>
                </c:pt>
                <c:pt idx="30" formatCode="0%">
                  <c:v>1.1599999999999999E-2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920-4BDA-B1BD-5507A5F7B92E}"/>
            </c:ext>
          </c:extLst>
        </c:ser>
        <c:ser>
          <c:idx val="1"/>
          <c:order val="1"/>
          <c:tx>
            <c:strRef>
              <c:f>tables!$H$149</c:f>
              <c:strCache>
                <c:ptCount val="1"/>
                <c:pt idx="0">
                  <c:v>Poco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410-4AF9-963D-4AE5D37C24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920-4BDA-B1BD-5507A5F7B92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920-4BDA-B1BD-5507A5F7B92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920-4BDA-B1BD-5507A5F7B92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920-4BDA-B1BD-5507A5F7B92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920-4BDA-B1BD-5507A5F7B92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920-4BDA-B1BD-5507A5F7B92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920-4BDA-B1BD-5507A5F7B92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tables!$I$149:$AM$149</c:f>
              <c:numCache>
                <c:formatCode>General</c:formatCode>
                <c:ptCount val="31"/>
                <c:pt idx="0" formatCode="#,#00%">
                  <c:v>0.10539999999999999</c:v>
                </c:pt>
                <c:pt idx="2" formatCode="0%">
                  <c:v>9.9700000000000011E-2</c:v>
                </c:pt>
                <c:pt idx="3" formatCode="0%">
                  <c:v>0.13009999999999999</c:v>
                </c:pt>
                <c:pt idx="5" formatCode="0%">
                  <c:v>0.1094</c:v>
                </c:pt>
                <c:pt idx="6" formatCode="0%">
                  <c:v>9.06E-2</c:v>
                </c:pt>
                <c:pt idx="7" formatCode="0%">
                  <c:v>8.7899999999999992E-2</c:v>
                </c:pt>
                <c:pt idx="8" formatCode="0%">
                  <c:v>9.8000000000000004E-2</c:v>
                </c:pt>
                <c:pt idx="9" formatCode="0%">
                  <c:v>0.1744</c:v>
                </c:pt>
                <c:pt idx="11" formatCode="0%">
                  <c:v>9.8699999999999996E-2</c:v>
                </c:pt>
                <c:pt idx="12" formatCode="0%">
                  <c:v>0.1207</c:v>
                </c:pt>
                <c:pt idx="13" formatCode="0%">
                  <c:v>0.11810000000000001</c:v>
                </c:pt>
                <c:pt idx="15" formatCode="0%">
                  <c:v>0.1207</c:v>
                </c:pt>
                <c:pt idx="16" formatCode="0%">
                  <c:v>9.1400000000000009E-2</c:v>
                </c:pt>
                <c:pt idx="17" formatCode="0%">
                  <c:v>0.15090000000000001</c:v>
                </c:pt>
                <c:pt idx="18" formatCode="0%">
                  <c:v>9.5700000000000007E-2</c:v>
                </c:pt>
                <c:pt idx="19" formatCode="0%">
                  <c:v>9.0200000000000002E-2</c:v>
                </c:pt>
                <c:pt idx="21" formatCode="0%">
                  <c:v>0.11630000000000001</c:v>
                </c:pt>
                <c:pt idx="22" formatCode="0%">
                  <c:v>0.1043</c:v>
                </c:pt>
                <c:pt idx="23" formatCode="0%">
                  <c:v>0.1176</c:v>
                </c:pt>
                <c:pt idx="24" formatCode="0%">
                  <c:v>7.17E-2</c:v>
                </c:pt>
                <c:pt idx="26" formatCode="0%">
                  <c:v>0.127</c:v>
                </c:pt>
                <c:pt idx="27" formatCode="0%">
                  <c:v>8.8800000000000004E-2</c:v>
                </c:pt>
                <c:pt idx="29" formatCode="0%">
                  <c:v>0.13369999999999999</c:v>
                </c:pt>
                <c:pt idx="30" formatCode="0%">
                  <c:v>9.0399999999999994E-2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D920-4BDA-B1BD-5507A5F7B92E}"/>
            </c:ext>
          </c:extLst>
        </c:ser>
        <c:ser>
          <c:idx val="2"/>
          <c:order val="2"/>
          <c:tx>
            <c:strRef>
              <c:f>tables!$H$150</c:f>
              <c:strCache>
                <c:ptCount val="1"/>
                <c:pt idx="0">
                  <c:v>Abbastanza</c:v>
                </c:pt>
              </c:strCache>
            </c:strRef>
          </c:tx>
          <c:spPr>
            <a:solidFill>
              <a:srgbClr val="93D050"/>
            </a:solidFill>
          </c:spPr>
          <c:invertIfNegative val="0"/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410-4AF9-963D-4AE5D37C24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920-4BDA-B1BD-5507A5F7B92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920-4BDA-B1BD-5507A5F7B92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D920-4BDA-B1BD-5507A5F7B92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D920-4BDA-B1BD-5507A5F7B92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D920-4BDA-B1BD-5507A5F7B92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D920-4BDA-B1BD-5507A5F7B92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D920-4BDA-B1BD-5507A5F7B92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tables!$I$150:$AM$150</c:f>
              <c:numCache>
                <c:formatCode>General</c:formatCode>
                <c:ptCount val="31"/>
                <c:pt idx="0" formatCode="#,#00%">
                  <c:v>0.49170000000000003</c:v>
                </c:pt>
                <c:pt idx="2" formatCode="0%">
                  <c:v>0.51479999999999992</c:v>
                </c:pt>
                <c:pt idx="3" formatCode="0%">
                  <c:v>0.39030000000000004</c:v>
                </c:pt>
                <c:pt idx="5" formatCode="0%">
                  <c:v>0.47399999999999998</c:v>
                </c:pt>
                <c:pt idx="6" formatCode="0%">
                  <c:v>0.4425</c:v>
                </c:pt>
                <c:pt idx="7" formatCode="0%">
                  <c:v>0.50360000000000005</c:v>
                </c:pt>
                <c:pt idx="8" formatCode="0%">
                  <c:v>0.50979999999999992</c:v>
                </c:pt>
                <c:pt idx="9" formatCode="0%">
                  <c:v>0.52310000000000001</c:v>
                </c:pt>
                <c:pt idx="11" formatCode="0%">
                  <c:v>0.47979999999999995</c:v>
                </c:pt>
                <c:pt idx="12" formatCode="0%">
                  <c:v>0.50429999999999997</c:v>
                </c:pt>
                <c:pt idx="13" formatCode="0%">
                  <c:v>0.51659999999999995</c:v>
                </c:pt>
                <c:pt idx="15" formatCode="0%">
                  <c:v>0.50859999999999994</c:v>
                </c:pt>
                <c:pt idx="16" formatCode="0%">
                  <c:v>0.47360000000000002</c:v>
                </c:pt>
                <c:pt idx="17" formatCode="0%">
                  <c:v>0.52829999999999999</c:v>
                </c:pt>
                <c:pt idx="18" formatCode="0%">
                  <c:v>0.44679999999999997</c:v>
                </c:pt>
                <c:pt idx="19" formatCode="0%">
                  <c:v>0.47369999999999995</c:v>
                </c:pt>
                <c:pt idx="21" formatCode="0%">
                  <c:v>0.50109999999999999</c:v>
                </c:pt>
                <c:pt idx="22" formatCode="0%">
                  <c:v>0.49359999999999998</c:v>
                </c:pt>
                <c:pt idx="23" formatCode="0%">
                  <c:v>0.44119999999999998</c:v>
                </c:pt>
                <c:pt idx="24" formatCode="0%">
                  <c:v>0.52739999999999998</c:v>
                </c:pt>
                <c:pt idx="26" formatCode="0%">
                  <c:v>0.50629999999999997</c:v>
                </c:pt>
                <c:pt idx="27" formatCode="0%">
                  <c:v>0.48049999999999998</c:v>
                </c:pt>
                <c:pt idx="29" formatCode="0%">
                  <c:v>0.51300000000000001</c:v>
                </c:pt>
                <c:pt idx="30" formatCode="0%">
                  <c:v>0.48049999999999998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D920-4BDA-B1BD-5507A5F7B92E}"/>
            </c:ext>
          </c:extLst>
        </c:ser>
        <c:ser>
          <c:idx val="3"/>
          <c:order val="3"/>
          <c:tx>
            <c:strRef>
              <c:f>tables!$H$151</c:f>
              <c:strCache>
                <c:ptCount val="1"/>
                <c:pt idx="0">
                  <c:v>Molto</c:v>
                </c:pt>
              </c:strCache>
            </c:strRef>
          </c:tx>
          <c:spPr>
            <a:solidFill>
              <a:srgbClr val="006600"/>
            </a:solidFill>
          </c:spPr>
          <c:invertIfNegative val="0"/>
          <c:dLbls>
            <c:dLbl>
              <c:idx val="0"/>
              <c:layout>
                <c:manualLayout>
                  <c:x val="1.2534818941504178E-2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FEFFFF"/>
                      </a:solidFill>
                    </a:defRPr>
                  </a:pPr>
                  <a:endParaRPr lang="it-IT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10-4AF9-963D-4AE5D37C24E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D920-4BDA-B1BD-5507A5F7B92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D920-4BDA-B1BD-5507A5F7B92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D920-4BDA-B1BD-5507A5F7B92E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D920-4BDA-B1BD-5507A5F7B92E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D920-4BDA-B1BD-5507A5F7B92E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D920-4BDA-B1BD-5507A5F7B92E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D920-4BDA-B1BD-5507A5F7B92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EFFFF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tables!$I$1:$AM$1</c:f>
              <c:strCache>
                <c:ptCount val="31"/>
                <c:pt idx="0">
                  <c:v>Totale</c:v>
                </c:pt>
                <c:pt idx="2">
                  <c:v>Uomini</c:v>
                </c:pt>
                <c:pt idx="3">
                  <c:v>Donne</c:v>
                </c:pt>
                <c:pt idx="5">
                  <c:v>&lt;44</c:v>
                </c:pt>
                <c:pt idx="6">
                  <c:v>45-49</c:v>
                </c:pt>
                <c:pt idx="7">
                  <c:v>50-54</c:v>
                </c:pt>
                <c:pt idx="8">
                  <c:v>55-59</c:v>
                </c:pt>
                <c:pt idx="9">
                  <c:v>60+</c:v>
                </c:pt>
                <c:pt idx="11">
                  <c:v>Nord-ovest</c:v>
                </c:pt>
                <c:pt idx="12">
                  <c:v>Nord-est</c:v>
                </c:pt>
                <c:pt idx="13">
                  <c:v>Centro/Sud</c:v>
                </c:pt>
                <c:pt idx="15">
                  <c:v>Piemonte</c:v>
                </c:pt>
                <c:pt idx="16">
                  <c:v>Lombardia</c:v>
                </c:pt>
                <c:pt idx="17">
                  <c:v>Veneto</c:v>
                </c:pt>
                <c:pt idx="18">
                  <c:v>Emilia Romagna</c:v>
                </c:pt>
                <c:pt idx="19">
                  <c:v>Lazio</c:v>
                </c:pt>
                <c:pt idx="21">
                  <c:v>1-50 lav.</c:v>
                </c:pt>
                <c:pt idx="22">
                  <c:v>50-249 lav.</c:v>
                </c:pt>
                <c:pt idx="23">
                  <c:v>250-999 lav.</c:v>
                </c:pt>
                <c:pt idx="24">
                  <c:v>1.000+ lav</c:v>
                </c:pt>
                <c:pt idx="26">
                  <c:v>italiana</c:v>
                </c:pt>
                <c:pt idx="27">
                  <c:v>estera</c:v>
                </c:pt>
                <c:pt idx="29">
                  <c:v>nazionale</c:v>
                </c:pt>
                <c:pt idx="30">
                  <c:v>multinazionale</c:v>
                </c:pt>
              </c:strCache>
            </c:strRef>
          </c:cat>
          <c:val>
            <c:numRef>
              <c:f>tables!$I$151:$AM$151</c:f>
              <c:numCache>
                <c:formatCode>General</c:formatCode>
                <c:ptCount val="31"/>
                <c:pt idx="0" formatCode="#,#00%">
                  <c:v>0.38219999999999998</c:v>
                </c:pt>
                <c:pt idx="2" formatCode="0%">
                  <c:v>0.36859999999999998</c:v>
                </c:pt>
                <c:pt idx="3" formatCode="0%">
                  <c:v>0.44240000000000002</c:v>
                </c:pt>
                <c:pt idx="5" formatCode="0%">
                  <c:v>0.40100000000000002</c:v>
                </c:pt>
                <c:pt idx="6" formatCode="0%">
                  <c:v>0.44600000000000001</c:v>
                </c:pt>
                <c:pt idx="7" formatCode="0%">
                  <c:v>0.38950000000000001</c:v>
                </c:pt>
                <c:pt idx="8" formatCode="0%">
                  <c:v>0.38659999999999994</c:v>
                </c:pt>
                <c:pt idx="9" formatCode="0%">
                  <c:v>0.2462</c:v>
                </c:pt>
                <c:pt idx="11" formatCode="0%">
                  <c:v>0.40340000000000004</c:v>
                </c:pt>
                <c:pt idx="12" formatCode="0%">
                  <c:v>0.35780000000000001</c:v>
                </c:pt>
                <c:pt idx="13" formatCode="0%">
                  <c:v>0.33210000000000001</c:v>
                </c:pt>
                <c:pt idx="15" formatCode="0%">
                  <c:v>0.3448</c:v>
                </c:pt>
                <c:pt idx="16" formatCode="0%">
                  <c:v>0.41700000000000004</c:v>
                </c:pt>
                <c:pt idx="17" formatCode="0%">
                  <c:v>0.3019</c:v>
                </c:pt>
                <c:pt idx="18" formatCode="0%">
                  <c:v>0.44679999999999997</c:v>
                </c:pt>
                <c:pt idx="19" formatCode="0%">
                  <c:v>0.40600000000000003</c:v>
                </c:pt>
                <c:pt idx="21" formatCode="0%">
                  <c:v>0.35100000000000003</c:v>
                </c:pt>
                <c:pt idx="22" formatCode="0%">
                  <c:v>0.3851</c:v>
                </c:pt>
                <c:pt idx="23" formatCode="0%">
                  <c:v>0.43009999999999998</c:v>
                </c:pt>
                <c:pt idx="24" formatCode="0%">
                  <c:v>0.38400000000000001</c:v>
                </c:pt>
                <c:pt idx="26" formatCode="0%">
                  <c:v>0.33020000000000005</c:v>
                </c:pt>
                <c:pt idx="27" formatCode="0%">
                  <c:v>0.42210000000000003</c:v>
                </c:pt>
                <c:pt idx="29" formatCode="0%">
                  <c:v>0.31540000000000001</c:v>
                </c:pt>
                <c:pt idx="30" formatCode="0%">
                  <c:v>0.41749999999999998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D920-4BDA-B1BD-5507A5F7B9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336012536"/>
        <c:axId val="336007832"/>
      </c:barChart>
      <c:catAx>
        <c:axId val="336012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620000"/>
          <a:lstStyle/>
          <a:p>
            <a:pPr>
              <a:defRPr sz="1000" b="1"/>
            </a:pPr>
            <a:endParaRPr lang="it-IT"/>
          </a:p>
        </c:txPr>
        <c:crossAx val="336007832"/>
        <c:crosses val="autoZero"/>
        <c:auto val="1"/>
        <c:lblAlgn val="ctr"/>
        <c:lblOffset val="100"/>
        <c:noMultiLvlLbl val="0"/>
      </c:catAx>
      <c:valAx>
        <c:axId val="336007832"/>
        <c:scaling>
          <c:orientation val="minMax"/>
          <c:max val="1"/>
          <c:min val="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336012536"/>
        <c:crosses val="autoZero"/>
        <c:crossBetween val="between"/>
        <c:majorUnit val="0.2"/>
        <c:minorUnit val="0.1"/>
      </c:valAx>
    </c:plotArea>
    <c:legend>
      <c:legendPos val="b"/>
      <c:layout>
        <c:manualLayout>
          <c:xMode val="edge"/>
          <c:yMode val="edge"/>
          <c:x val="0"/>
          <c:y val="0.81520472012240275"/>
          <c:w val="0.99493218977229425"/>
          <c:h val="0.18476813117725485"/>
        </c:manualLayout>
      </c:layout>
      <c:overlay val="0"/>
      <c:txPr>
        <a:bodyPr/>
        <a:lstStyle/>
        <a:p>
          <a:pPr>
            <a:defRPr b="1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Bookman Old Style" pitchFamily="18" charset="0"/>
        </a:defRPr>
      </a:pPr>
      <a:endParaRPr lang="it-IT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E5ECA-1A4A-44EE-B7D7-70159D3311F3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75D4C507-BDA0-4420-B064-F2BF5884B1BE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it-IT" sz="1400" i="0" dirty="0">
              <a:latin typeface="Bookman Old Style" pitchFamily="18" charset="0"/>
            </a:rPr>
            <a:t>COMMISSIONATA AD </a:t>
          </a:r>
          <a:r>
            <a:rPr lang="it-IT" sz="1400" b="1" i="0" dirty="0">
              <a:latin typeface="Bookman Old Style" pitchFamily="18" charset="0"/>
            </a:rPr>
            <a:t>ASTRARICERCHE </a:t>
          </a:r>
          <a:r>
            <a:rPr lang="it-IT" sz="1400" b="0" i="0" dirty="0">
              <a:latin typeface="Bookman Old Style" pitchFamily="18" charset="0"/>
            </a:rPr>
            <a:t>NEL FEBBRAIO 2020</a:t>
          </a:r>
          <a:endParaRPr lang="it-IT" sz="1400" b="0" dirty="0">
            <a:latin typeface="Bookman Old Style" pitchFamily="18" charset="0"/>
          </a:endParaRPr>
        </a:p>
      </dgm:t>
    </dgm:pt>
    <dgm:pt modelId="{40B47835-EBF7-4DDE-BC46-31C925C9FCD7}" type="parTrans" cxnId="{20375CB9-DD85-40D0-AA8C-92E31C32C604}">
      <dgm:prSet/>
      <dgm:spPr/>
      <dgm:t>
        <a:bodyPr/>
        <a:lstStyle/>
        <a:p>
          <a:endParaRPr lang="it-IT" sz="1400">
            <a:latin typeface="Bookman Old Style" pitchFamily="18" charset="0"/>
          </a:endParaRPr>
        </a:p>
      </dgm:t>
    </dgm:pt>
    <dgm:pt modelId="{78A6A28E-A070-4989-9D18-1F69B84898FA}" type="sibTrans" cxnId="{20375CB9-DD85-40D0-AA8C-92E31C32C604}">
      <dgm:prSet/>
      <dgm:spPr/>
      <dgm:t>
        <a:bodyPr/>
        <a:lstStyle/>
        <a:p>
          <a:endParaRPr lang="it-IT" sz="1400">
            <a:latin typeface="Bookman Old Style" pitchFamily="18" charset="0"/>
          </a:endParaRPr>
        </a:p>
      </dgm:t>
    </dgm:pt>
    <dgm:pt modelId="{5FE24B3E-5368-4248-ABF8-6A7F1E4EE43F}">
      <dgm:prSet custT="1"/>
      <dgm:spPr>
        <a:solidFill>
          <a:srgbClr val="00B0F0"/>
        </a:solidFill>
      </dgm:spPr>
      <dgm:t>
        <a:bodyPr/>
        <a:lstStyle/>
        <a:p>
          <a:pPr rtl="0"/>
          <a:r>
            <a:rPr lang="it-IT" sz="1400" i="0" dirty="0">
              <a:latin typeface="Bookman Old Style" pitchFamily="18" charset="0"/>
            </a:rPr>
            <a:t>DA </a:t>
          </a:r>
          <a:r>
            <a:rPr lang="it-IT" sz="1400" b="1" i="0" dirty="0">
              <a:latin typeface="Bookman Old Style" pitchFamily="18" charset="0"/>
            </a:rPr>
            <a:t>MANAGERITALIA</a:t>
          </a:r>
          <a:endParaRPr lang="it-IT" sz="1400" b="1" dirty="0">
            <a:latin typeface="Bookman Old Style" pitchFamily="18" charset="0"/>
          </a:endParaRPr>
        </a:p>
      </dgm:t>
    </dgm:pt>
    <dgm:pt modelId="{C40D7817-DD3F-4005-9E4E-CB35354712FA}" type="parTrans" cxnId="{6632EBFE-F086-4B7B-B33D-37B38A9BEE6F}">
      <dgm:prSet/>
      <dgm:spPr/>
      <dgm:t>
        <a:bodyPr/>
        <a:lstStyle/>
        <a:p>
          <a:endParaRPr lang="it-IT" sz="1400"/>
        </a:p>
      </dgm:t>
    </dgm:pt>
    <dgm:pt modelId="{5ABE6AD0-97C4-4225-A60A-DD2BE29E9008}" type="sibTrans" cxnId="{6632EBFE-F086-4B7B-B33D-37B38A9BEE6F}">
      <dgm:prSet/>
      <dgm:spPr/>
      <dgm:t>
        <a:bodyPr/>
        <a:lstStyle/>
        <a:p>
          <a:endParaRPr lang="it-IT" sz="1400"/>
        </a:p>
      </dgm:t>
    </dgm:pt>
    <dgm:pt modelId="{A51D0AD6-CD48-40DA-8DFF-79CAFFFD6FF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it-IT" sz="1400" i="0" dirty="0">
              <a:solidFill>
                <a:srgbClr val="002060"/>
              </a:solidFill>
              <a:latin typeface="Bookman Old Style" pitchFamily="18" charset="0"/>
            </a:rPr>
            <a:t>REALIZZATA TRA IL 5 E L’8</a:t>
          </a:r>
          <a:r>
            <a:rPr lang="it-IT" sz="1400" b="1" i="0" dirty="0">
              <a:solidFill>
                <a:srgbClr val="002060"/>
              </a:solidFill>
              <a:latin typeface="Bookman Old Style" pitchFamily="18" charset="0"/>
            </a:rPr>
            <a:t> MARZO 2020</a:t>
          </a:r>
          <a:endParaRPr lang="it-IT" sz="1400" b="1" dirty="0">
            <a:solidFill>
              <a:srgbClr val="002060"/>
            </a:solidFill>
            <a:latin typeface="Bookman Old Style" pitchFamily="18" charset="0"/>
          </a:endParaRPr>
        </a:p>
      </dgm:t>
    </dgm:pt>
    <dgm:pt modelId="{83D6B681-340A-4B8E-BB2D-EC3850F5F2BB}" type="parTrans" cxnId="{5CD8F297-D8FA-483F-8D08-997603BB6832}">
      <dgm:prSet/>
      <dgm:spPr/>
      <dgm:t>
        <a:bodyPr/>
        <a:lstStyle/>
        <a:p>
          <a:endParaRPr lang="it-IT" sz="1400"/>
        </a:p>
      </dgm:t>
    </dgm:pt>
    <dgm:pt modelId="{5C5CF0CA-6744-41C2-8E43-DA8BF01AD8A8}" type="sibTrans" cxnId="{5CD8F297-D8FA-483F-8D08-997603BB6832}">
      <dgm:prSet/>
      <dgm:spPr/>
      <dgm:t>
        <a:bodyPr/>
        <a:lstStyle/>
        <a:p>
          <a:endParaRPr lang="it-IT" sz="1400"/>
        </a:p>
      </dgm:t>
    </dgm:pt>
    <dgm:pt modelId="{0E88A8FB-43BE-4AC9-B89E-F9E25ABA8AD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it-IT" sz="1400" i="0" dirty="0">
              <a:latin typeface="Bookman Old Style" pitchFamily="18" charset="0"/>
            </a:rPr>
            <a:t>TRAMITE </a:t>
          </a:r>
          <a:r>
            <a:rPr lang="it-IT" sz="1400" b="1" i="0" dirty="0">
              <a:latin typeface="Bookman Old Style" pitchFamily="18" charset="0"/>
            </a:rPr>
            <a:t>1.452 INTERVISTE ON LINE</a:t>
          </a:r>
          <a:endParaRPr lang="it-IT" sz="1400" dirty="0">
            <a:latin typeface="Bookman Old Style" pitchFamily="18" charset="0"/>
          </a:endParaRPr>
        </a:p>
      </dgm:t>
    </dgm:pt>
    <dgm:pt modelId="{F20E894D-92D9-41C1-9459-DEE0AB7A982F}" type="parTrans" cxnId="{C18BD976-D237-4DA0-9CB7-DC3BD01C7132}">
      <dgm:prSet/>
      <dgm:spPr/>
      <dgm:t>
        <a:bodyPr/>
        <a:lstStyle/>
        <a:p>
          <a:endParaRPr lang="it-IT" sz="1400"/>
        </a:p>
      </dgm:t>
    </dgm:pt>
    <dgm:pt modelId="{69F9AD63-C886-495C-A1ED-C26B4468A291}" type="sibTrans" cxnId="{C18BD976-D237-4DA0-9CB7-DC3BD01C7132}">
      <dgm:prSet/>
      <dgm:spPr/>
      <dgm:t>
        <a:bodyPr/>
        <a:lstStyle/>
        <a:p>
          <a:endParaRPr lang="it-IT" sz="1400"/>
        </a:p>
      </dgm:t>
    </dgm:pt>
    <dgm:pt modelId="{10442022-2673-428D-B350-300430254820}">
      <dgm:prSet custT="1"/>
      <dgm:spPr/>
      <dgm:t>
        <a:bodyPr/>
        <a:lstStyle/>
        <a:p>
          <a:pPr rtl="0"/>
          <a:r>
            <a:rPr lang="it-IT" sz="1400" i="0" dirty="0">
              <a:latin typeface="Bookman Old Style" pitchFamily="18" charset="0"/>
            </a:rPr>
            <a:t>A UN CAMPIONE </a:t>
          </a:r>
          <a:r>
            <a:rPr lang="it-IT" sz="1400" b="1" i="0" dirty="0">
              <a:latin typeface="Bookman Old Style" pitchFamily="18" charset="0"/>
            </a:rPr>
            <a:t>DI ISCRITTI A MANAGERITALIA</a:t>
          </a:r>
          <a:endParaRPr lang="it-IT" sz="1400" dirty="0">
            <a:latin typeface="Bookman Old Style" pitchFamily="18" charset="0"/>
          </a:endParaRPr>
        </a:p>
      </dgm:t>
    </dgm:pt>
    <dgm:pt modelId="{C047CE20-3027-4EC3-9CE5-8DADBFCDF24C}" type="parTrans" cxnId="{3D7192BF-B53C-4A8A-A218-2FA3420B052F}">
      <dgm:prSet/>
      <dgm:spPr/>
      <dgm:t>
        <a:bodyPr/>
        <a:lstStyle/>
        <a:p>
          <a:endParaRPr lang="it-IT" sz="1400"/>
        </a:p>
      </dgm:t>
    </dgm:pt>
    <dgm:pt modelId="{9661B9C9-B6F4-455F-9D5C-88222EBF4C8C}" type="sibTrans" cxnId="{3D7192BF-B53C-4A8A-A218-2FA3420B052F}">
      <dgm:prSet/>
      <dgm:spPr/>
      <dgm:t>
        <a:bodyPr/>
        <a:lstStyle/>
        <a:p>
          <a:endParaRPr lang="it-IT" sz="1400"/>
        </a:p>
      </dgm:t>
    </dgm:pt>
    <dgm:pt modelId="{E8381D24-A0A7-4DD6-AFAD-A05E315B77B4}" type="pres">
      <dgm:prSet presAssocID="{7E6E5ECA-1A4A-44EE-B7D7-70159D3311F3}" presName="Name0" presStyleCnt="0">
        <dgm:presLayoutVars>
          <dgm:chMax val="7"/>
          <dgm:chPref val="7"/>
          <dgm:dir/>
        </dgm:presLayoutVars>
      </dgm:prSet>
      <dgm:spPr/>
    </dgm:pt>
    <dgm:pt modelId="{21BAB7E6-D4D2-4153-9E49-69E4FAA8BC43}" type="pres">
      <dgm:prSet presAssocID="{7E6E5ECA-1A4A-44EE-B7D7-70159D3311F3}" presName="Name1" presStyleCnt="0"/>
      <dgm:spPr/>
    </dgm:pt>
    <dgm:pt modelId="{C211F4E7-4B44-4A3C-A69C-65E04177A552}" type="pres">
      <dgm:prSet presAssocID="{7E6E5ECA-1A4A-44EE-B7D7-70159D3311F3}" presName="cycle" presStyleCnt="0"/>
      <dgm:spPr/>
    </dgm:pt>
    <dgm:pt modelId="{97C363C2-B14D-49FD-B48A-5694F7281EF2}" type="pres">
      <dgm:prSet presAssocID="{7E6E5ECA-1A4A-44EE-B7D7-70159D3311F3}" presName="srcNode" presStyleLbl="node1" presStyleIdx="0" presStyleCnt="5"/>
      <dgm:spPr/>
    </dgm:pt>
    <dgm:pt modelId="{D95CA137-9A18-4B9F-8D5A-7A4B026926C3}" type="pres">
      <dgm:prSet presAssocID="{7E6E5ECA-1A4A-44EE-B7D7-70159D3311F3}" presName="conn" presStyleLbl="parChTrans1D2" presStyleIdx="0" presStyleCnt="1"/>
      <dgm:spPr/>
    </dgm:pt>
    <dgm:pt modelId="{C9E98FFF-A1FA-4060-A8E6-D06EF4C26720}" type="pres">
      <dgm:prSet presAssocID="{7E6E5ECA-1A4A-44EE-B7D7-70159D3311F3}" presName="extraNode" presStyleLbl="node1" presStyleIdx="0" presStyleCnt="5"/>
      <dgm:spPr/>
    </dgm:pt>
    <dgm:pt modelId="{114373BB-3505-4E9F-B84E-28308039498F}" type="pres">
      <dgm:prSet presAssocID="{7E6E5ECA-1A4A-44EE-B7D7-70159D3311F3}" presName="dstNode" presStyleLbl="node1" presStyleIdx="0" presStyleCnt="5"/>
      <dgm:spPr/>
    </dgm:pt>
    <dgm:pt modelId="{A28E408E-615B-47A6-921A-558DD3A02784}" type="pres">
      <dgm:prSet presAssocID="{75D4C507-BDA0-4420-B064-F2BF5884B1BE}" presName="text_1" presStyleLbl="node1" presStyleIdx="0" presStyleCnt="5">
        <dgm:presLayoutVars>
          <dgm:bulletEnabled val="1"/>
        </dgm:presLayoutVars>
      </dgm:prSet>
      <dgm:spPr/>
    </dgm:pt>
    <dgm:pt modelId="{21AF3C0D-BE1E-450B-934E-14F5BD157F17}" type="pres">
      <dgm:prSet presAssocID="{75D4C507-BDA0-4420-B064-F2BF5884B1BE}" presName="accent_1" presStyleCnt="0"/>
      <dgm:spPr/>
    </dgm:pt>
    <dgm:pt modelId="{01AFBE32-4438-4340-8E30-7CCC456D66D7}" type="pres">
      <dgm:prSet presAssocID="{75D4C507-BDA0-4420-B064-F2BF5884B1BE}" presName="accentRepeatNode" presStyleLbl="solidFgAcc1" presStyleIdx="0" presStyleCnt="5"/>
      <dgm:spPr/>
    </dgm:pt>
    <dgm:pt modelId="{08F50D97-F999-4C20-B188-778562B2C450}" type="pres">
      <dgm:prSet presAssocID="{5FE24B3E-5368-4248-ABF8-6A7F1E4EE43F}" presName="text_2" presStyleLbl="node1" presStyleIdx="1" presStyleCnt="5">
        <dgm:presLayoutVars>
          <dgm:bulletEnabled val="1"/>
        </dgm:presLayoutVars>
      </dgm:prSet>
      <dgm:spPr/>
    </dgm:pt>
    <dgm:pt modelId="{D478C52F-D4B7-4184-A1BC-B0B07595D053}" type="pres">
      <dgm:prSet presAssocID="{5FE24B3E-5368-4248-ABF8-6A7F1E4EE43F}" presName="accent_2" presStyleCnt="0"/>
      <dgm:spPr/>
    </dgm:pt>
    <dgm:pt modelId="{72EC030E-9DF9-4BB2-8C52-8E9359A4DEBD}" type="pres">
      <dgm:prSet presAssocID="{5FE24B3E-5368-4248-ABF8-6A7F1E4EE43F}" presName="accentRepeatNode" presStyleLbl="solidFgAcc1" presStyleIdx="1" presStyleCnt="5"/>
      <dgm:spPr/>
    </dgm:pt>
    <dgm:pt modelId="{FD978BE8-97F5-44F5-B19A-65AA74F6D831}" type="pres">
      <dgm:prSet presAssocID="{A51D0AD6-CD48-40DA-8DFF-79CAFFFD6FF2}" presName="text_3" presStyleLbl="node1" presStyleIdx="2" presStyleCnt="5">
        <dgm:presLayoutVars>
          <dgm:bulletEnabled val="1"/>
        </dgm:presLayoutVars>
      </dgm:prSet>
      <dgm:spPr/>
    </dgm:pt>
    <dgm:pt modelId="{D29FB53C-0E5E-4F54-8F65-D42D36097F96}" type="pres">
      <dgm:prSet presAssocID="{A51D0AD6-CD48-40DA-8DFF-79CAFFFD6FF2}" presName="accent_3" presStyleCnt="0"/>
      <dgm:spPr/>
    </dgm:pt>
    <dgm:pt modelId="{605B4266-F848-43E8-8EF6-4AF9B2E4EE73}" type="pres">
      <dgm:prSet presAssocID="{A51D0AD6-CD48-40DA-8DFF-79CAFFFD6FF2}" presName="accentRepeatNode" presStyleLbl="solidFgAcc1" presStyleIdx="2" presStyleCnt="5"/>
      <dgm:spPr/>
    </dgm:pt>
    <dgm:pt modelId="{1E73063C-7231-4970-B71B-8307B4AA90F8}" type="pres">
      <dgm:prSet presAssocID="{0E88A8FB-43BE-4AC9-B89E-F9E25ABA8AD9}" presName="text_4" presStyleLbl="node1" presStyleIdx="3" presStyleCnt="5">
        <dgm:presLayoutVars>
          <dgm:bulletEnabled val="1"/>
        </dgm:presLayoutVars>
      </dgm:prSet>
      <dgm:spPr/>
    </dgm:pt>
    <dgm:pt modelId="{146DE922-D8EE-4934-997C-87BD70DB0719}" type="pres">
      <dgm:prSet presAssocID="{0E88A8FB-43BE-4AC9-B89E-F9E25ABA8AD9}" presName="accent_4" presStyleCnt="0"/>
      <dgm:spPr/>
    </dgm:pt>
    <dgm:pt modelId="{D87201E0-A134-40FC-8495-FB5ED72B8CFF}" type="pres">
      <dgm:prSet presAssocID="{0E88A8FB-43BE-4AC9-B89E-F9E25ABA8AD9}" presName="accentRepeatNode" presStyleLbl="solidFgAcc1" presStyleIdx="3" presStyleCnt="5"/>
      <dgm:spPr/>
    </dgm:pt>
    <dgm:pt modelId="{C5C7DD9F-9E79-4CC9-A06F-E821416CD588}" type="pres">
      <dgm:prSet presAssocID="{10442022-2673-428D-B350-300430254820}" presName="text_5" presStyleLbl="node1" presStyleIdx="4" presStyleCnt="5">
        <dgm:presLayoutVars>
          <dgm:bulletEnabled val="1"/>
        </dgm:presLayoutVars>
      </dgm:prSet>
      <dgm:spPr/>
    </dgm:pt>
    <dgm:pt modelId="{1E0A6F00-E37B-4F51-9267-3A14D1A66171}" type="pres">
      <dgm:prSet presAssocID="{10442022-2673-428D-B350-300430254820}" presName="accent_5" presStyleCnt="0"/>
      <dgm:spPr/>
    </dgm:pt>
    <dgm:pt modelId="{96E7A032-C0E1-4270-A996-82B7F0047E5F}" type="pres">
      <dgm:prSet presAssocID="{10442022-2673-428D-B350-300430254820}" presName="accentRepeatNode" presStyleLbl="solidFgAcc1" presStyleIdx="4" presStyleCnt="5"/>
      <dgm:spPr/>
    </dgm:pt>
  </dgm:ptLst>
  <dgm:cxnLst>
    <dgm:cxn modelId="{A0B6BC33-E9D8-4F33-9417-66A86AF1CB8C}" type="presOf" srcId="{10442022-2673-428D-B350-300430254820}" destId="{C5C7DD9F-9E79-4CC9-A06F-E821416CD588}" srcOrd="0" destOrd="0" presId="urn:microsoft.com/office/officeart/2008/layout/VerticalCurvedList"/>
    <dgm:cxn modelId="{6CE04556-5E80-49F4-9E14-3CE9476B97FC}" type="presOf" srcId="{75D4C507-BDA0-4420-B064-F2BF5884B1BE}" destId="{A28E408E-615B-47A6-921A-558DD3A02784}" srcOrd="0" destOrd="0" presId="urn:microsoft.com/office/officeart/2008/layout/VerticalCurvedList"/>
    <dgm:cxn modelId="{C18BD976-D237-4DA0-9CB7-DC3BD01C7132}" srcId="{7E6E5ECA-1A4A-44EE-B7D7-70159D3311F3}" destId="{0E88A8FB-43BE-4AC9-B89E-F9E25ABA8AD9}" srcOrd="3" destOrd="0" parTransId="{F20E894D-92D9-41C1-9459-DEE0AB7A982F}" sibTransId="{69F9AD63-C886-495C-A1ED-C26B4468A291}"/>
    <dgm:cxn modelId="{B3476C77-6496-441B-A896-005FF2E422C6}" type="presOf" srcId="{7E6E5ECA-1A4A-44EE-B7D7-70159D3311F3}" destId="{E8381D24-A0A7-4DD6-AFAD-A05E315B77B4}" srcOrd="0" destOrd="0" presId="urn:microsoft.com/office/officeart/2008/layout/VerticalCurvedList"/>
    <dgm:cxn modelId="{20C31781-3A19-46BC-8DE0-D1CEE3B40A8E}" type="presOf" srcId="{0E88A8FB-43BE-4AC9-B89E-F9E25ABA8AD9}" destId="{1E73063C-7231-4970-B71B-8307B4AA90F8}" srcOrd="0" destOrd="0" presId="urn:microsoft.com/office/officeart/2008/layout/VerticalCurvedList"/>
    <dgm:cxn modelId="{88E3198A-1D34-4029-AABE-BF40CE9E39C2}" type="presOf" srcId="{5FE24B3E-5368-4248-ABF8-6A7F1E4EE43F}" destId="{08F50D97-F999-4C20-B188-778562B2C450}" srcOrd="0" destOrd="0" presId="urn:microsoft.com/office/officeart/2008/layout/VerticalCurvedList"/>
    <dgm:cxn modelId="{5CD8F297-D8FA-483F-8D08-997603BB6832}" srcId="{7E6E5ECA-1A4A-44EE-B7D7-70159D3311F3}" destId="{A51D0AD6-CD48-40DA-8DFF-79CAFFFD6FF2}" srcOrd="2" destOrd="0" parTransId="{83D6B681-340A-4B8E-BB2D-EC3850F5F2BB}" sibTransId="{5C5CF0CA-6744-41C2-8E43-DA8BF01AD8A8}"/>
    <dgm:cxn modelId="{8888B8A4-1391-4A73-98E9-79DDBB8AFE4E}" type="presOf" srcId="{78A6A28E-A070-4989-9D18-1F69B84898FA}" destId="{D95CA137-9A18-4B9F-8D5A-7A4B026926C3}" srcOrd="0" destOrd="0" presId="urn:microsoft.com/office/officeart/2008/layout/VerticalCurvedList"/>
    <dgm:cxn modelId="{20375CB9-DD85-40D0-AA8C-92E31C32C604}" srcId="{7E6E5ECA-1A4A-44EE-B7D7-70159D3311F3}" destId="{75D4C507-BDA0-4420-B064-F2BF5884B1BE}" srcOrd="0" destOrd="0" parTransId="{40B47835-EBF7-4DDE-BC46-31C925C9FCD7}" sibTransId="{78A6A28E-A070-4989-9D18-1F69B84898FA}"/>
    <dgm:cxn modelId="{3D7192BF-B53C-4A8A-A218-2FA3420B052F}" srcId="{7E6E5ECA-1A4A-44EE-B7D7-70159D3311F3}" destId="{10442022-2673-428D-B350-300430254820}" srcOrd="4" destOrd="0" parTransId="{C047CE20-3027-4EC3-9CE5-8DADBFCDF24C}" sibTransId="{9661B9C9-B6F4-455F-9D5C-88222EBF4C8C}"/>
    <dgm:cxn modelId="{116F61FB-69F4-49C9-8B1C-40D1A6C38DD7}" type="presOf" srcId="{A51D0AD6-CD48-40DA-8DFF-79CAFFFD6FF2}" destId="{FD978BE8-97F5-44F5-B19A-65AA74F6D831}" srcOrd="0" destOrd="0" presId="urn:microsoft.com/office/officeart/2008/layout/VerticalCurvedList"/>
    <dgm:cxn modelId="{6632EBFE-F086-4B7B-B33D-37B38A9BEE6F}" srcId="{7E6E5ECA-1A4A-44EE-B7D7-70159D3311F3}" destId="{5FE24B3E-5368-4248-ABF8-6A7F1E4EE43F}" srcOrd="1" destOrd="0" parTransId="{C40D7817-DD3F-4005-9E4E-CB35354712FA}" sibTransId="{5ABE6AD0-97C4-4225-A60A-DD2BE29E9008}"/>
    <dgm:cxn modelId="{10705C7D-1132-4CB9-A4E4-625EBE2ECACD}" type="presParOf" srcId="{E8381D24-A0A7-4DD6-AFAD-A05E315B77B4}" destId="{21BAB7E6-D4D2-4153-9E49-69E4FAA8BC43}" srcOrd="0" destOrd="0" presId="urn:microsoft.com/office/officeart/2008/layout/VerticalCurvedList"/>
    <dgm:cxn modelId="{FD5C88F5-B13E-48DC-BAC4-FB15E02156A7}" type="presParOf" srcId="{21BAB7E6-D4D2-4153-9E49-69E4FAA8BC43}" destId="{C211F4E7-4B44-4A3C-A69C-65E04177A552}" srcOrd="0" destOrd="0" presId="urn:microsoft.com/office/officeart/2008/layout/VerticalCurvedList"/>
    <dgm:cxn modelId="{7252039F-20CA-4172-B65D-BD528B591348}" type="presParOf" srcId="{C211F4E7-4B44-4A3C-A69C-65E04177A552}" destId="{97C363C2-B14D-49FD-B48A-5694F7281EF2}" srcOrd="0" destOrd="0" presId="urn:microsoft.com/office/officeart/2008/layout/VerticalCurvedList"/>
    <dgm:cxn modelId="{06D36620-565A-4FAF-9FE1-511A283C51EE}" type="presParOf" srcId="{C211F4E7-4B44-4A3C-A69C-65E04177A552}" destId="{D95CA137-9A18-4B9F-8D5A-7A4B026926C3}" srcOrd="1" destOrd="0" presId="urn:microsoft.com/office/officeart/2008/layout/VerticalCurvedList"/>
    <dgm:cxn modelId="{0F1B7EAB-EACD-4F2E-9081-085ED717C3EF}" type="presParOf" srcId="{C211F4E7-4B44-4A3C-A69C-65E04177A552}" destId="{C9E98FFF-A1FA-4060-A8E6-D06EF4C26720}" srcOrd="2" destOrd="0" presId="urn:microsoft.com/office/officeart/2008/layout/VerticalCurvedList"/>
    <dgm:cxn modelId="{31E68FFF-4592-45F7-8134-D204C4843AA0}" type="presParOf" srcId="{C211F4E7-4B44-4A3C-A69C-65E04177A552}" destId="{114373BB-3505-4E9F-B84E-28308039498F}" srcOrd="3" destOrd="0" presId="urn:microsoft.com/office/officeart/2008/layout/VerticalCurvedList"/>
    <dgm:cxn modelId="{FB279DBB-50DC-4DA4-B1BE-CFC74638DDF6}" type="presParOf" srcId="{21BAB7E6-D4D2-4153-9E49-69E4FAA8BC43}" destId="{A28E408E-615B-47A6-921A-558DD3A02784}" srcOrd="1" destOrd="0" presId="urn:microsoft.com/office/officeart/2008/layout/VerticalCurvedList"/>
    <dgm:cxn modelId="{02DC8B46-6BA1-475B-8426-C3F223782D8D}" type="presParOf" srcId="{21BAB7E6-D4D2-4153-9E49-69E4FAA8BC43}" destId="{21AF3C0D-BE1E-450B-934E-14F5BD157F17}" srcOrd="2" destOrd="0" presId="urn:microsoft.com/office/officeart/2008/layout/VerticalCurvedList"/>
    <dgm:cxn modelId="{9CB899F3-7A94-4E2B-BF86-E2D639FFB866}" type="presParOf" srcId="{21AF3C0D-BE1E-450B-934E-14F5BD157F17}" destId="{01AFBE32-4438-4340-8E30-7CCC456D66D7}" srcOrd="0" destOrd="0" presId="urn:microsoft.com/office/officeart/2008/layout/VerticalCurvedList"/>
    <dgm:cxn modelId="{CCCCE2F5-8F36-41AC-83A3-D069491D7E6D}" type="presParOf" srcId="{21BAB7E6-D4D2-4153-9E49-69E4FAA8BC43}" destId="{08F50D97-F999-4C20-B188-778562B2C450}" srcOrd="3" destOrd="0" presId="urn:microsoft.com/office/officeart/2008/layout/VerticalCurvedList"/>
    <dgm:cxn modelId="{284CEADD-28AB-43AA-AD8A-38D67420A89B}" type="presParOf" srcId="{21BAB7E6-D4D2-4153-9E49-69E4FAA8BC43}" destId="{D478C52F-D4B7-4184-A1BC-B0B07595D053}" srcOrd="4" destOrd="0" presId="urn:microsoft.com/office/officeart/2008/layout/VerticalCurvedList"/>
    <dgm:cxn modelId="{3CD8391A-6769-4F4F-A96C-6DBD61BE580E}" type="presParOf" srcId="{D478C52F-D4B7-4184-A1BC-B0B07595D053}" destId="{72EC030E-9DF9-4BB2-8C52-8E9359A4DEBD}" srcOrd="0" destOrd="0" presId="urn:microsoft.com/office/officeart/2008/layout/VerticalCurvedList"/>
    <dgm:cxn modelId="{995C453B-BB2C-4915-8498-8451AEEC2C0C}" type="presParOf" srcId="{21BAB7E6-D4D2-4153-9E49-69E4FAA8BC43}" destId="{FD978BE8-97F5-44F5-B19A-65AA74F6D831}" srcOrd="5" destOrd="0" presId="urn:microsoft.com/office/officeart/2008/layout/VerticalCurvedList"/>
    <dgm:cxn modelId="{2381AC0C-9A11-465E-8AB8-5609DFAB3F1A}" type="presParOf" srcId="{21BAB7E6-D4D2-4153-9E49-69E4FAA8BC43}" destId="{D29FB53C-0E5E-4F54-8F65-D42D36097F96}" srcOrd="6" destOrd="0" presId="urn:microsoft.com/office/officeart/2008/layout/VerticalCurvedList"/>
    <dgm:cxn modelId="{4A9FDEE1-28FA-4809-8488-196987DDCE0E}" type="presParOf" srcId="{D29FB53C-0E5E-4F54-8F65-D42D36097F96}" destId="{605B4266-F848-43E8-8EF6-4AF9B2E4EE73}" srcOrd="0" destOrd="0" presId="urn:microsoft.com/office/officeart/2008/layout/VerticalCurvedList"/>
    <dgm:cxn modelId="{C66DD170-41F5-450F-A27F-A4FEA7EED3FC}" type="presParOf" srcId="{21BAB7E6-D4D2-4153-9E49-69E4FAA8BC43}" destId="{1E73063C-7231-4970-B71B-8307B4AA90F8}" srcOrd="7" destOrd="0" presId="urn:microsoft.com/office/officeart/2008/layout/VerticalCurvedList"/>
    <dgm:cxn modelId="{C11E8E4E-DD71-49F3-9476-377C95F3BB5F}" type="presParOf" srcId="{21BAB7E6-D4D2-4153-9E49-69E4FAA8BC43}" destId="{146DE922-D8EE-4934-997C-87BD70DB0719}" srcOrd="8" destOrd="0" presId="urn:microsoft.com/office/officeart/2008/layout/VerticalCurvedList"/>
    <dgm:cxn modelId="{3FE56C45-688F-4B3A-94A7-FCF1CF95FE31}" type="presParOf" srcId="{146DE922-D8EE-4934-997C-87BD70DB0719}" destId="{D87201E0-A134-40FC-8495-FB5ED72B8CFF}" srcOrd="0" destOrd="0" presId="urn:microsoft.com/office/officeart/2008/layout/VerticalCurvedList"/>
    <dgm:cxn modelId="{8A3B021C-BF5B-4089-955B-0FAC200345D0}" type="presParOf" srcId="{21BAB7E6-D4D2-4153-9E49-69E4FAA8BC43}" destId="{C5C7DD9F-9E79-4CC9-A06F-E821416CD588}" srcOrd="9" destOrd="0" presId="urn:microsoft.com/office/officeart/2008/layout/VerticalCurvedList"/>
    <dgm:cxn modelId="{C8C6C131-5915-43DB-9190-0C30A3695D37}" type="presParOf" srcId="{21BAB7E6-D4D2-4153-9E49-69E4FAA8BC43}" destId="{1E0A6F00-E37B-4F51-9267-3A14D1A66171}" srcOrd="10" destOrd="0" presId="urn:microsoft.com/office/officeart/2008/layout/VerticalCurvedList"/>
    <dgm:cxn modelId="{5311D7E5-2BA0-420C-BCFB-12CA7AB86CE4}" type="presParOf" srcId="{1E0A6F00-E37B-4F51-9267-3A14D1A66171}" destId="{96E7A032-C0E1-4270-A996-82B7F0047E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CA137-9A18-4B9F-8D5A-7A4B026926C3}">
      <dsp:nvSpPr>
        <dsp:cNvPr id="0" name=""/>
        <dsp:cNvSpPr/>
      </dsp:nvSpPr>
      <dsp:spPr>
        <a:xfrm>
          <a:off x="-4211323" y="-646179"/>
          <a:ext cx="5017824" cy="5017824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E408E-615B-47A6-921A-558DD3A02784}">
      <dsp:nvSpPr>
        <dsp:cNvPr id="0" name=""/>
        <dsp:cNvSpPr/>
      </dsp:nvSpPr>
      <dsp:spPr>
        <a:xfrm>
          <a:off x="353255" y="232767"/>
          <a:ext cx="8212267" cy="465832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54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0" kern="1200" dirty="0">
              <a:latin typeface="Bookman Old Style" pitchFamily="18" charset="0"/>
            </a:rPr>
            <a:t>COMMISSIONATA AD </a:t>
          </a:r>
          <a:r>
            <a:rPr lang="it-IT" sz="1400" b="1" i="0" kern="1200" dirty="0">
              <a:latin typeface="Bookman Old Style" pitchFamily="18" charset="0"/>
            </a:rPr>
            <a:t>ASTRARICERCHE </a:t>
          </a:r>
          <a:r>
            <a:rPr lang="it-IT" sz="1400" b="0" i="0" kern="1200" dirty="0">
              <a:latin typeface="Bookman Old Style" pitchFamily="18" charset="0"/>
            </a:rPr>
            <a:t>NEL FEBBRAIO 2020</a:t>
          </a:r>
          <a:endParaRPr lang="it-IT" sz="1400" b="0" kern="1200" dirty="0">
            <a:latin typeface="Bookman Old Style" pitchFamily="18" charset="0"/>
          </a:endParaRPr>
        </a:p>
      </dsp:txBody>
      <dsp:txXfrm>
        <a:off x="353255" y="232767"/>
        <a:ext cx="8212267" cy="465832"/>
      </dsp:txXfrm>
    </dsp:sp>
    <dsp:sp modelId="{01AFBE32-4438-4340-8E30-7CCC456D66D7}">
      <dsp:nvSpPr>
        <dsp:cNvPr id="0" name=""/>
        <dsp:cNvSpPr/>
      </dsp:nvSpPr>
      <dsp:spPr>
        <a:xfrm>
          <a:off x="62110" y="174538"/>
          <a:ext cx="582290" cy="5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50D97-F999-4C20-B188-778562B2C450}">
      <dsp:nvSpPr>
        <dsp:cNvPr id="0" name=""/>
        <dsp:cNvSpPr/>
      </dsp:nvSpPr>
      <dsp:spPr>
        <a:xfrm>
          <a:off x="687057" y="931291"/>
          <a:ext cx="7878466" cy="465832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54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0" kern="1200" dirty="0">
              <a:latin typeface="Bookman Old Style" pitchFamily="18" charset="0"/>
            </a:rPr>
            <a:t>DA </a:t>
          </a:r>
          <a:r>
            <a:rPr lang="it-IT" sz="1400" b="1" i="0" kern="1200" dirty="0">
              <a:latin typeface="Bookman Old Style" pitchFamily="18" charset="0"/>
            </a:rPr>
            <a:t>MANAGERITALIA</a:t>
          </a:r>
          <a:endParaRPr lang="it-IT" sz="1400" b="1" kern="1200" dirty="0">
            <a:latin typeface="Bookman Old Style" pitchFamily="18" charset="0"/>
          </a:endParaRPr>
        </a:p>
      </dsp:txBody>
      <dsp:txXfrm>
        <a:off x="687057" y="931291"/>
        <a:ext cx="7878466" cy="465832"/>
      </dsp:txXfrm>
    </dsp:sp>
    <dsp:sp modelId="{72EC030E-9DF9-4BB2-8C52-8E9359A4DEBD}">
      <dsp:nvSpPr>
        <dsp:cNvPr id="0" name=""/>
        <dsp:cNvSpPr/>
      </dsp:nvSpPr>
      <dsp:spPr>
        <a:xfrm>
          <a:off x="395912" y="873062"/>
          <a:ext cx="582290" cy="5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78BE8-97F5-44F5-B19A-65AA74F6D831}">
      <dsp:nvSpPr>
        <dsp:cNvPr id="0" name=""/>
        <dsp:cNvSpPr/>
      </dsp:nvSpPr>
      <dsp:spPr>
        <a:xfrm>
          <a:off x="789507" y="1629816"/>
          <a:ext cx="7776015" cy="465832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54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0" kern="1200" dirty="0">
              <a:solidFill>
                <a:srgbClr val="002060"/>
              </a:solidFill>
              <a:latin typeface="Bookman Old Style" pitchFamily="18" charset="0"/>
            </a:rPr>
            <a:t>REALIZZATA TRA IL 5 E L’8</a:t>
          </a:r>
          <a:r>
            <a:rPr lang="it-IT" sz="1400" b="1" i="0" kern="1200" dirty="0">
              <a:solidFill>
                <a:srgbClr val="002060"/>
              </a:solidFill>
              <a:latin typeface="Bookman Old Style" pitchFamily="18" charset="0"/>
            </a:rPr>
            <a:t> MARZO 2020</a:t>
          </a:r>
          <a:endParaRPr lang="it-IT" sz="1400" b="1" kern="1200" dirty="0">
            <a:solidFill>
              <a:srgbClr val="002060"/>
            </a:solidFill>
            <a:latin typeface="Bookman Old Style" pitchFamily="18" charset="0"/>
          </a:endParaRPr>
        </a:p>
      </dsp:txBody>
      <dsp:txXfrm>
        <a:off x="789507" y="1629816"/>
        <a:ext cx="7776015" cy="465832"/>
      </dsp:txXfrm>
    </dsp:sp>
    <dsp:sp modelId="{605B4266-F848-43E8-8EF6-4AF9B2E4EE73}">
      <dsp:nvSpPr>
        <dsp:cNvPr id="0" name=""/>
        <dsp:cNvSpPr/>
      </dsp:nvSpPr>
      <dsp:spPr>
        <a:xfrm>
          <a:off x="498362" y="1571587"/>
          <a:ext cx="582290" cy="5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73063C-7231-4970-B71B-8307B4AA90F8}">
      <dsp:nvSpPr>
        <dsp:cNvPr id="0" name=""/>
        <dsp:cNvSpPr/>
      </dsp:nvSpPr>
      <dsp:spPr>
        <a:xfrm>
          <a:off x="687057" y="2328341"/>
          <a:ext cx="7878466" cy="465832"/>
        </a:xfrm>
        <a:prstGeom prst="rect">
          <a:avLst/>
        </a:prstGeom>
        <a:solidFill>
          <a:schemeClr val="bg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54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0" kern="1200" dirty="0">
              <a:latin typeface="Bookman Old Style" pitchFamily="18" charset="0"/>
            </a:rPr>
            <a:t>TRAMITE </a:t>
          </a:r>
          <a:r>
            <a:rPr lang="it-IT" sz="1400" b="1" i="0" kern="1200" dirty="0">
              <a:latin typeface="Bookman Old Style" pitchFamily="18" charset="0"/>
            </a:rPr>
            <a:t>1.452 INTERVISTE ON LINE</a:t>
          </a:r>
          <a:endParaRPr lang="it-IT" sz="1400" kern="1200" dirty="0">
            <a:latin typeface="Bookman Old Style" pitchFamily="18" charset="0"/>
          </a:endParaRPr>
        </a:p>
      </dsp:txBody>
      <dsp:txXfrm>
        <a:off x="687057" y="2328341"/>
        <a:ext cx="7878466" cy="465832"/>
      </dsp:txXfrm>
    </dsp:sp>
    <dsp:sp modelId="{D87201E0-A134-40FC-8495-FB5ED72B8CFF}">
      <dsp:nvSpPr>
        <dsp:cNvPr id="0" name=""/>
        <dsp:cNvSpPr/>
      </dsp:nvSpPr>
      <dsp:spPr>
        <a:xfrm>
          <a:off x="395912" y="2270112"/>
          <a:ext cx="582290" cy="5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7DD9F-9E79-4CC9-A06F-E821416CD588}">
      <dsp:nvSpPr>
        <dsp:cNvPr id="0" name=""/>
        <dsp:cNvSpPr/>
      </dsp:nvSpPr>
      <dsp:spPr>
        <a:xfrm>
          <a:off x="353255" y="3026865"/>
          <a:ext cx="8212267" cy="465832"/>
        </a:xfrm>
        <a:prstGeom prst="rect">
          <a:avLst/>
        </a:prstGeom>
        <a:solidFill>
          <a:schemeClr val="accent5">
            <a:hueOff val="1856237"/>
            <a:satOff val="30193"/>
            <a:lumOff val="-339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9754" tIns="35560" rIns="35560" bIns="3556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i="0" kern="1200" dirty="0">
              <a:latin typeface="Bookman Old Style" pitchFamily="18" charset="0"/>
            </a:rPr>
            <a:t>A UN CAMPIONE </a:t>
          </a:r>
          <a:r>
            <a:rPr lang="it-IT" sz="1400" b="1" i="0" kern="1200" dirty="0">
              <a:latin typeface="Bookman Old Style" pitchFamily="18" charset="0"/>
            </a:rPr>
            <a:t>DI ISCRITTI A MANAGERITALIA</a:t>
          </a:r>
          <a:endParaRPr lang="it-IT" sz="1400" kern="1200" dirty="0">
            <a:latin typeface="Bookman Old Style" pitchFamily="18" charset="0"/>
          </a:endParaRPr>
        </a:p>
      </dsp:txBody>
      <dsp:txXfrm>
        <a:off x="353255" y="3026865"/>
        <a:ext cx="8212267" cy="465832"/>
      </dsp:txXfrm>
    </dsp:sp>
    <dsp:sp modelId="{96E7A032-C0E1-4270-A996-82B7F0047E5F}">
      <dsp:nvSpPr>
        <dsp:cNvPr id="0" name=""/>
        <dsp:cNvSpPr/>
      </dsp:nvSpPr>
      <dsp:spPr>
        <a:xfrm>
          <a:off x="62110" y="2968636"/>
          <a:ext cx="582290" cy="58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62A69-A3AA-488B-90A6-3BAC5CB92359}" type="datetimeFigureOut">
              <a:rPr lang="it-IT" smtClean="0"/>
              <a:pPr/>
              <a:t>09/03/2020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9A698-ACF7-44D9-B759-6BE2967A20E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1605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5FBF-FC42-46BD-A137-4E176A86209A}" type="datetimeFigureOut">
              <a:rPr lang="it-IT" smtClean="0"/>
              <a:pPr/>
              <a:t>09/03/2020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D8023-3C75-44E7-AA4B-3D14354F3BB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144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95782-6867-4077-9E49-882B0C08D31D}" type="slidenum">
              <a:rPr lang="it-IT" smtClean="0">
                <a:cs typeface="Arial" charset="0"/>
              </a:rPr>
              <a:pPr/>
              <a:t>1</a:t>
            </a:fld>
            <a:endParaRPr lang="it-IT" dirty="0">
              <a:cs typeface="Arial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FA679C-885B-4010-9355-5D72B452C5A7}" type="slidenum">
              <a:rPr lang="it-IT" smtClean="0">
                <a:cs typeface="Arial" charset="0"/>
              </a:rPr>
              <a:pPr/>
              <a:t>2</a:t>
            </a:fld>
            <a:endParaRPr lang="it-IT" dirty="0">
              <a:cs typeface="Arial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93938" y="514350"/>
            <a:ext cx="4573587" cy="257333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839" y="3257359"/>
            <a:ext cx="7320325" cy="3086264"/>
          </a:xfrm>
          <a:noFill/>
          <a:ln/>
        </p:spPr>
        <p:txBody>
          <a:bodyPr/>
          <a:lstStyle/>
          <a:p>
            <a:pPr eaLnBrk="1" hangingPunct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718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2E909-87CA-474A-BC61-41264C9CBB27}" type="slidenum">
              <a:rPr lang="it-IT" smtClean="0">
                <a:cs typeface="Arial" charset="0"/>
              </a:rPr>
              <a:pPr/>
              <a:t>307</a:t>
            </a:fld>
            <a:endParaRPr lang="it-IT" dirty="0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87588" y="514350"/>
            <a:ext cx="4570412" cy="257175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89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 sz="2400">
                <a:latin typeface="Bookman Old Style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Bookman Old Styl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a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3" y="648892"/>
            <a:ext cx="8715436" cy="3094696"/>
          </a:xfrm>
        </p:spPr>
        <p:txBody>
          <a:bodyPr anchor="ctr" anchorCtr="0">
            <a:normAutofit/>
          </a:bodyPr>
          <a:lstStyle>
            <a:lvl1pPr marL="0" indent="0" algn="just">
              <a:defRPr sz="2400" i="1">
                <a:solidFill>
                  <a:schemeClr val="accent1">
                    <a:lumMod val="50000"/>
                  </a:schemeClr>
                </a:solidFill>
              </a:defRPr>
            </a:lvl1pPr>
            <a:lvl2pPr algn="just">
              <a:defRPr sz="2400" i="1"/>
            </a:lvl2pPr>
            <a:lvl3pPr algn="just">
              <a:defRPr sz="2400" i="1"/>
            </a:lvl3pPr>
            <a:lvl4pPr algn="just">
              <a:defRPr sz="2400" i="1"/>
            </a:lvl4pPr>
            <a:lvl5pPr algn="just">
              <a:defRPr sz="2400" i="1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3492500" y="486132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 </a:t>
            </a:r>
            <a:fld id="{91F28F83-2A0D-4FE1-A1BA-70118CFCEFA5}" type="slidenum">
              <a:rPr kumimoji="0" lang="it-IT" sz="14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r>
              <a:rPr kumimoji="0" lang="it-IT" sz="1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-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0"/>
          </p:nvPr>
        </p:nvSpPr>
        <p:spPr>
          <a:xfrm>
            <a:off x="234950" y="4020425"/>
            <a:ext cx="8699500" cy="660633"/>
          </a:xfrm>
        </p:spPr>
        <p:txBody>
          <a:bodyPr anchor="b" anchorCtr="0">
            <a:normAutofit/>
          </a:bodyPr>
          <a:lstStyle>
            <a:lvl1pPr algn="r">
              <a:defRPr sz="1600"/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234950" y="3781590"/>
            <a:ext cx="8699500" cy="220265"/>
          </a:xfrm>
        </p:spPr>
        <p:txBody>
          <a:bodyPr>
            <a:noAutofit/>
          </a:bodyPr>
          <a:lstStyle>
            <a:lvl1pPr algn="r">
              <a:defRPr sz="160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9918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3492500" y="486132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 </a:t>
            </a:r>
            <a:fld id="{91F28F83-2A0D-4FE1-A1BA-70118CFCEFA5}" type="slidenum">
              <a:rPr kumimoji="0" lang="it-IT" sz="14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r>
              <a:rPr kumimoji="0" lang="it-IT" sz="1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-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3" y="648892"/>
            <a:ext cx="8715436" cy="3945968"/>
          </a:xfrm>
        </p:spPr>
        <p:txBody>
          <a:bodyPr anchor="ctr" anchorCtr="0">
            <a:normAutofit/>
          </a:bodyPr>
          <a:lstStyle>
            <a:lvl1pPr marL="0" indent="0" algn="just">
              <a:defRPr sz="1800" i="0">
                <a:solidFill>
                  <a:srgbClr val="002060"/>
                </a:solidFill>
              </a:defRPr>
            </a:lvl1pPr>
            <a:lvl2pPr marL="628650" indent="-268288" algn="just">
              <a:buFont typeface="Wingdings" panose="05000000000000000000" pitchFamily="2" charset="2"/>
              <a:buChar char="§"/>
              <a:defRPr sz="1800" i="0">
                <a:solidFill>
                  <a:schemeClr val="bg2">
                    <a:lumMod val="50000"/>
                  </a:schemeClr>
                </a:solidFill>
              </a:defRPr>
            </a:lvl2pPr>
            <a:lvl3pPr marL="896938" indent="-268288" algn="just">
              <a:defRPr sz="1800" i="0">
                <a:solidFill>
                  <a:srgbClr val="002060"/>
                </a:solidFill>
              </a:defRPr>
            </a:lvl3pPr>
            <a:lvl4pPr algn="just">
              <a:defRPr sz="1800" i="0">
                <a:solidFill>
                  <a:srgbClr val="002060"/>
                </a:solidFill>
              </a:defRPr>
            </a:lvl4pPr>
            <a:lvl5pPr algn="just">
              <a:defRPr sz="1800" i="0">
                <a:solidFill>
                  <a:srgbClr val="00206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3492500" y="486132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 </a:t>
            </a:r>
            <a:fld id="{91F28F83-2A0D-4FE1-A1BA-70118CFCEFA5}" type="slidenum">
              <a:rPr kumimoji="0" lang="it-IT" sz="14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r>
              <a:rPr kumimoji="0" lang="it-IT" sz="1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-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20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centu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ts val="1800"/>
              </a:lnSpc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8203" y="648892"/>
            <a:ext cx="8591516" cy="4038975"/>
          </a:xfrm>
        </p:spPr>
        <p:txBody>
          <a:bodyPr anchor="ctr" anchorCtr="0">
            <a:normAutofit/>
          </a:bodyPr>
          <a:lstStyle>
            <a:lvl1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1800" i="0">
                <a:solidFill>
                  <a:schemeClr val="accent1">
                    <a:lumMod val="50000"/>
                  </a:schemeClr>
                </a:solidFill>
              </a:defRPr>
            </a:lvl1pPr>
            <a:lvl2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1800"/>
            </a:lvl3pPr>
            <a:lvl4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1800"/>
            </a:lvl4pPr>
            <a:lvl5pPr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 sz="1800"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3492500" y="486132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 </a:t>
            </a:r>
            <a:fld id="{91F28F83-2A0D-4FE1-A1BA-70118CFCEFA5}" type="slidenum">
              <a:rPr kumimoji="0" lang="it-IT" sz="14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r>
              <a:rPr kumimoji="0" lang="it-IT" sz="1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-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Arrotonda angolo diagonale rettangolo 4"/>
          <p:cNvSpPr/>
          <p:nvPr userDrawn="1"/>
        </p:nvSpPr>
        <p:spPr>
          <a:xfrm>
            <a:off x="1" y="577454"/>
            <a:ext cx="288098" cy="4204358"/>
          </a:xfrm>
          <a:prstGeom prst="round2DiagRect">
            <a:avLst/>
          </a:prstGeom>
          <a:gradFill>
            <a:gsLst>
              <a:gs pos="0">
                <a:srgbClr val="33CC33"/>
              </a:gs>
              <a:gs pos="68000">
                <a:schemeClr val="accent6">
                  <a:lumMod val="75000"/>
                </a:schemeClr>
              </a:gs>
              <a:gs pos="100000">
                <a:srgbClr val="33CC3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pc="400" baseline="0" dirty="0">
                <a:solidFill>
                  <a:schemeClr val="bg1"/>
                </a:solidFill>
                <a:latin typeface="Bookman Old Style" pitchFamily="18" charset="0"/>
              </a:rPr>
              <a:t>ACCENTUAZIONI POSITIVE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uazioniMe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8203" y="648891"/>
            <a:ext cx="8591516" cy="1925086"/>
          </a:xfrm>
          <a:solidFill>
            <a:srgbClr val="CCFF99"/>
          </a:solidFill>
        </p:spPr>
        <p:txBody>
          <a:bodyPr anchor="ctr" anchorCtr="0">
            <a:normAutofit/>
          </a:bodyPr>
          <a:lstStyle>
            <a:lvl1pPr marL="263525" indent="-263525" algn="just">
              <a:buClr>
                <a:srgbClr val="007A37"/>
              </a:buClr>
              <a:buFont typeface="Wingdings" pitchFamily="2" charset="2"/>
              <a:buChar char="§"/>
              <a:defRPr sz="1800" i="0">
                <a:solidFill>
                  <a:srgbClr val="007A37"/>
                </a:solidFill>
              </a:defRPr>
            </a:lvl1pPr>
            <a:lvl2pPr algn="just">
              <a:buClr>
                <a:srgbClr val="007A37"/>
              </a:buClr>
              <a:buFont typeface="Wingdings" pitchFamily="2" charset="2"/>
              <a:buChar char="§"/>
              <a:defRPr sz="1800">
                <a:solidFill>
                  <a:srgbClr val="007A37"/>
                </a:solidFill>
              </a:defRPr>
            </a:lvl2pPr>
            <a:lvl3pPr algn="just">
              <a:buClr>
                <a:srgbClr val="007A37"/>
              </a:buClr>
              <a:buFont typeface="Wingdings" pitchFamily="2" charset="2"/>
              <a:buChar char="§"/>
              <a:defRPr sz="1800">
                <a:solidFill>
                  <a:srgbClr val="007A37"/>
                </a:solidFill>
              </a:defRPr>
            </a:lvl3pPr>
            <a:lvl4pPr algn="just">
              <a:buClr>
                <a:srgbClr val="007A37"/>
              </a:buClr>
              <a:buFont typeface="Wingdings" pitchFamily="2" charset="2"/>
              <a:buChar char="§"/>
              <a:defRPr sz="1800">
                <a:solidFill>
                  <a:srgbClr val="007A37"/>
                </a:solidFill>
              </a:defRPr>
            </a:lvl4pPr>
            <a:lvl5pPr algn="just">
              <a:buClr>
                <a:srgbClr val="007A37"/>
              </a:buClr>
              <a:buFont typeface="Wingdings" pitchFamily="2" charset="2"/>
              <a:buChar char="§"/>
              <a:defRPr sz="1800">
                <a:solidFill>
                  <a:srgbClr val="007A37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3492500" y="486132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 </a:t>
            </a:r>
            <a:fld id="{91F28F83-2A0D-4FE1-A1BA-70118CFCEFA5}" type="slidenum">
              <a:rPr kumimoji="0" lang="it-IT" sz="14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r>
              <a:rPr kumimoji="0" lang="it-IT" sz="1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-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Arrotonda angolo diagonale rettangolo 4"/>
          <p:cNvSpPr/>
          <p:nvPr userDrawn="1"/>
        </p:nvSpPr>
        <p:spPr>
          <a:xfrm>
            <a:off x="1" y="577454"/>
            <a:ext cx="288098" cy="4204358"/>
          </a:xfrm>
          <a:prstGeom prst="round2Diag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C000"/>
              </a:gs>
              <a:gs pos="100000">
                <a:srgbClr val="33CC33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pc="400" baseline="0" dirty="0">
                <a:solidFill>
                  <a:schemeClr val="bg1"/>
                </a:solidFill>
                <a:latin typeface="Bookman Old Style" pitchFamily="18" charset="0"/>
              </a:rPr>
              <a:t>ACCENTUAZIONI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0"/>
          </p:nvPr>
        </p:nvSpPr>
        <p:spPr>
          <a:xfrm>
            <a:off x="352068" y="2680855"/>
            <a:ext cx="8591516" cy="1989789"/>
          </a:xfrm>
          <a:solidFill>
            <a:srgbClr val="FFE575"/>
          </a:solidFill>
        </p:spPr>
        <p:txBody>
          <a:bodyPr anchor="ctr" anchorCtr="0">
            <a:normAutofit/>
          </a:bodyPr>
          <a:lstStyle>
            <a:lvl1pPr marL="263525" indent="-263525" algn="just">
              <a:buClr>
                <a:srgbClr val="FF0000"/>
              </a:buClr>
              <a:buFont typeface="Wingdings" pitchFamily="2" charset="2"/>
              <a:buChar char="§"/>
              <a:defRPr sz="1800" i="0">
                <a:solidFill>
                  <a:srgbClr val="C00000"/>
                </a:solidFill>
              </a:defRPr>
            </a:lvl1pPr>
            <a:lvl2pPr algn="just">
              <a:buClr>
                <a:srgbClr val="FF0000"/>
              </a:buClr>
              <a:buFont typeface="Wingdings" pitchFamily="2" charset="2"/>
              <a:buChar char="§"/>
              <a:defRPr sz="1800">
                <a:solidFill>
                  <a:srgbClr val="C00000"/>
                </a:solidFill>
              </a:defRPr>
            </a:lvl2pPr>
            <a:lvl3pPr algn="just">
              <a:buClr>
                <a:srgbClr val="FF0000"/>
              </a:buClr>
              <a:buFont typeface="Wingdings" pitchFamily="2" charset="2"/>
              <a:buChar char="§"/>
              <a:defRPr sz="1800">
                <a:solidFill>
                  <a:srgbClr val="C00000"/>
                </a:solidFill>
              </a:defRPr>
            </a:lvl3pPr>
            <a:lvl4pPr algn="just">
              <a:buClr>
                <a:srgbClr val="FF0000"/>
              </a:buClr>
              <a:buFont typeface="Wingdings" pitchFamily="2" charset="2"/>
              <a:buChar char="§"/>
              <a:defRPr sz="1800">
                <a:solidFill>
                  <a:srgbClr val="C00000"/>
                </a:solidFill>
              </a:defRPr>
            </a:lvl4pPr>
            <a:lvl5pPr algn="just">
              <a:buClr>
                <a:srgbClr val="FF0000"/>
              </a:buClr>
              <a:buFont typeface="Wingdings" pitchFamily="2" charset="2"/>
              <a:buChar char="§"/>
              <a:defRPr sz="1800">
                <a:solidFill>
                  <a:srgbClr val="C0000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inizione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0730" y="648892"/>
            <a:ext cx="8532921" cy="4020186"/>
          </a:xfrm>
        </p:spPr>
        <p:txBody>
          <a:bodyPr anchor="ctr" anchorCtr="0">
            <a:normAutofit/>
          </a:bodyPr>
          <a:lstStyle>
            <a:lvl1pPr marL="266700" indent="-228600" algn="l">
              <a:buFont typeface="Wingdings" pitchFamily="2" charset="2"/>
              <a:buChar char="§"/>
              <a:defRPr sz="1600" i="0">
                <a:solidFill>
                  <a:srgbClr val="008000"/>
                </a:solidFill>
              </a:defRPr>
            </a:lvl1pPr>
            <a:lvl2pPr marL="541338" indent="-228600" algn="l">
              <a:buFont typeface="Wingdings" pitchFamily="2" charset="2"/>
              <a:buChar char="§"/>
              <a:defRPr sz="1600">
                <a:solidFill>
                  <a:srgbClr val="008000"/>
                </a:solidFill>
              </a:defRPr>
            </a:lvl2pPr>
            <a:lvl3pPr marL="714375" indent="-225425" algn="l">
              <a:buFont typeface="Wingdings" pitchFamily="2" charset="2"/>
              <a:buChar char="§"/>
              <a:defRPr sz="1600">
                <a:solidFill>
                  <a:srgbClr val="008000"/>
                </a:solidFill>
              </a:defRPr>
            </a:lvl3pPr>
            <a:lvl4pPr marL="904875" indent="-228600" algn="l">
              <a:buFont typeface="Wingdings" pitchFamily="2" charset="2"/>
              <a:buChar char="§"/>
              <a:defRPr sz="1600">
                <a:solidFill>
                  <a:srgbClr val="008000"/>
                </a:solidFill>
              </a:defRPr>
            </a:lvl4pPr>
            <a:lvl5pPr marL="1077913" indent="-225425" algn="l">
              <a:buFont typeface="Wingdings" pitchFamily="2" charset="2"/>
              <a:buChar char="§"/>
              <a:defRPr sz="1600">
                <a:solidFill>
                  <a:srgbClr val="008000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sp>
        <p:nvSpPr>
          <p:cNvPr id="8" name="Rectangle 13"/>
          <p:cNvSpPr>
            <a:spLocks noChangeArrowheads="1"/>
          </p:cNvSpPr>
          <p:nvPr userDrawn="1"/>
        </p:nvSpPr>
        <p:spPr bwMode="auto">
          <a:xfrm>
            <a:off x="3492500" y="486132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- </a:t>
            </a:r>
            <a:fld id="{91F28F83-2A0D-4FE1-A1BA-70118CFCEFA5}" type="slidenum">
              <a:rPr kumimoji="0" lang="it-IT" sz="1400" b="0" i="1" u="none" strike="noStrike" kern="0" cap="none" spc="0" normalizeH="0" baseline="0" noProof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r>
              <a:rPr kumimoji="0" lang="it-IT" sz="14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Bookman Old Style" pitchFamily="18" charset="0"/>
                <a:ea typeface="+mn-ea"/>
                <a:cs typeface="+mn-cs"/>
              </a:rPr>
              <a:t> -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Arrotonda angolo diagonale rettangolo 4"/>
          <p:cNvSpPr/>
          <p:nvPr userDrawn="1"/>
        </p:nvSpPr>
        <p:spPr>
          <a:xfrm>
            <a:off x="1" y="577454"/>
            <a:ext cx="288098" cy="4204358"/>
          </a:xfrm>
          <a:prstGeom prst="round2DiagRect">
            <a:avLst/>
          </a:prstGeom>
          <a:gradFill>
            <a:gsLst>
              <a:gs pos="0">
                <a:srgbClr val="002060"/>
              </a:gs>
              <a:gs pos="60000">
                <a:srgbClr val="002060"/>
              </a:gs>
              <a:gs pos="65000">
                <a:srgbClr val="00B050"/>
              </a:gs>
              <a:gs pos="75000">
                <a:srgbClr val="C00000"/>
              </a:gs>
              <a:gs pos="85000">
                <a:srgbClr val="002060"/>
              </a:gs>
              <a:gs pos="100000">
                <a:srgbClr val="002060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pc="0" baseline="0" dirty="0">
                <a:solidFill>
                  <a:schemeClr val="bg1"/>
                </a:solidFill>
                <a:latin typeface="Bookman Old Style" pitchFamily="18" charset="0"/>
              </a:rPr>
              <a:t>ITEMS CHE COSTITUISCONO L’INDICE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0"/>
            <a:ext cx="9144000" cy="5774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42844" y="18535"/>
            <a:ext cx="8858312" cy="541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648892"/>
            <a:ext cx="8229600" cy="3945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4786312"/>
            <a:ext cx="9144000" cy="3571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570781"/>
            <a:ext cx="9144000" cy="42119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0000"/>
                </a:schemeClr>
              </a:gs>
              <a:gs pos="13000">
                <a:schemeClr val="bg1"/>
              </a:gs>
              <a:gs pos="82000">
                <a:srgbClr val="ECECEC"/>
              </a:gs>
            </a:gsLst>
            <a:path path="circle">
              <a:fillToRect l="100000" t="100000"/>
            </a:path>
            <a:tileRect r="-100000" b="-100000"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27000" h="127000"/>
          </a:sp3d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8" name="Picture 2" descr="C:\Users\c.finzi\Desktop\Astra\Astra Image\2012\Logo\DIAGRAM_logo_only_large_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0" y="4763346"/>
            <a:ext cx="1440470" cy="3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 descr="Immagine che contiene finestra, luce&#10;&#10;Descrizione generata automaticamente">
            <a:extLst>
              <a:ext uri="{FF2B5EF4-FFF2-40B4-BE49-F238E27FC236}">
                <a16:creationId xmlns:a16="http://schemas.microsoft.com/office/drawing/2014/main" id="{5F7942B2-6B58-446D-9E48-0816BD9ABDB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792" y="4809443"/>
            <a:ext cx="778190" cy="311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4" r:id="rId3"/>
    <p:sldLayoutId id="2147483660" r:id="rId4"/>
    <p:sldLayoutId id="2147483656" r:id="rId5"/>
    <p:sldLayoutId id="2147483657" r:id="rId6"/>
    <p:sldLayoutId id="2147483658" r:id="rId7"/>
  </p:sldLayoutIdLst>
  <p:txStyles>
    <p:titleStyle>
      <a:lvl1pPr algn="ctr" defTabSz="914400" rtl="0" eaLnBrk="1" latinLnBrk="0" hangingPunct="1">
        <a:lnSpc>
          <a:spcPts val="2000"/>
        </a:lnSpc>
        <a:spcBef>
          <a:spcPct val="0"/>
        </a:spcBef>
        <a:buNone/>
        <a:defRPr sz="2000" b="1" kern="1200">
          <a:solidFill>
            <a:schemeClr val="accent1">
              <a:lumMod val="50000"/>
            </a:schemeClr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2.xml"/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3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5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6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8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9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1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2.xml"/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4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5.xml"/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7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8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1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3.xml"/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4.xml"/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6.xml"/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7.xml"/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8.xml"/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0.xml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2.xml"/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3.xml"/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5.xml"/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6.xml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8.xml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0.xml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1.xml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2.xml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4.xml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5.xml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3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7.xml"/><Relationship Id="rId1" Type="http://schemas.openxmlformats.org/officeDocument/2006/relationships/slideLayout" Target="../slideLayouts/slideLayout3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8.xml"/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0.xml"/><Relationship Id="rId1" Type="http://schemas.openxmlformats.org/officeDocument/2006/relationships/slideLayout" Target="../slideLayouts/slideLayout3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1.xml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2.xml"/><Relationship Id="rId1" Type="http://schemas.openxmlformats.org/officeDocument/2006/relationships/slideLayout" Target="../slideLayouts/slideLayout3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3.xml"/><Relationship Id="rId1" Type="http://schemas.openxmlformats.org/officeDocument/2006/relationships/slideLayout" Target="../slideLayouts/slideLayout3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4.xml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6.xml"/><Relationship Id="rId1" Type="http://schemas.openxmlformats.org/officeDocument/2006/relationships/slideLayout" Target="../slideLayouts/slideLayout3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7.xml"/><Relationship Id="rId1" Type="http://schemas.openxmlformats.org/officeDocument/2006/relationships/slideLayout" Target="../slideLayouts/slideLayout3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9.xml"/><Relationship Id="rId1" Type="http://schemas.openxmlformats.org/officeDocument/2006/relationships/slideLayout" Target="../slideLayouts/slideLayout3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0.xml"/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1.xml"/><Relationship Id="rId1" Type="http://schemas.openxmlformats.org/officeDocument/2006/relationships/slideLayout" Target="../slideLayouts/slideLayout3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2.xml"/><Relationship Id="rId1" Type="http://schemas.openxmlformats.org/officeDocument/2006/relationships/slideLayout" Target="../slideLayouts/slideLayout3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3.xml"/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4.xml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5.xml"/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6.xml"/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7.xml"/><Relationship Id="rId1" Type="http://schemas.openxmlformats.org/officeDocument/2006/relationships/slideLayout" Target="../slideLayouts/slideLayout3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9.xml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0.xml"/><Relationship Id="rId1" Type="http://schemas.openxmlformats.org/officeDocument/2006/relationships/slideLayout" Target="../slideLayouts/slideLayout3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1.xml"/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2.xml"/><Relationship Id="rId1" Type="http://schemas.openxmlformats.org/officeDocument/2006/relationships/slideLayout" Target="../slideLayouts/slideLayout3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3.xml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4.xml"/><Relationship Id="rId1" Type="http://schemas.openxmlformats.org/officeDocument/2006/relationships/slideLayout" Target="../slideLayouts/slideLayout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5.xml"/><Relationship Id="rId1" Type="http://schemas.openxmlformats.org/officeDocument/2006/relationships/slideLayout" Target="../slideLayouts/slideLayout3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6.xml"/><Relationship Id="rId1" Type="http://schemas.openxmlformats.org/officeDocument/2006/relationships/slideLayout" Target="../slideLayouts/slideLayout3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7.xml"/><Relationship Id="rId1" Type="http://schemas.openxmlformats.org/officeDocument/2006/relationships/slideLayout" Target="../slideLayouts/slideLayout3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9.xml"/><Relationship Id="rId1" Type="http://schemas.openxmlformats.org/officeDocument/2006/relationships/slideLayout" Target="../slideLayouts/slideLayout3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0.xml"/><Relationship Id="rId1" Type="http://schemas.openxmlformats.org/officeDocument/2006/relationships/slideLayout" Target="../slideLayouts/slideLayout3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1.xml"/><Relationship Id="rId1" Type="http://schemas.openxmlformats.org/officeDocument/2006/relationships/slideLayout" Target="../slideLayouts/slideLayout3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2.xml"/><Relationship Id="rId1" Type="http://schemas.openxmlformats.org/officeDocument/2006/relationships/slideLayout" Target="../slideLayouts/slideLayout3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3.xml"/><Relationship Id="rId1" Type="http://schemas.openxmlformats.org/officeDocument/2006/relationships/slideLayout" Target="../slideLayouts/slideLayout3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4.xml"/><Relationship Id="rId1" Type="http://schemas.openxmlformats.org/officeDocument/2006/relationships/slideLayout" Target="../slideLayouts/slideLayout3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5.xml"/><Relationship Id="rId1" Type="http://schemas.openxmlformats.org/officeDocument/2006/relationships/slideLayout" Target="../slideLayouts/slideLayout3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6.xml"/><Relationship Id="rId1" Type="http://schemas.openxmlformats.org/officeDocument/2006/relationships/slideLayout" Target="../slideLayouts/slideLayout3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8.xml"/><Relationship Id="rId1" Type="http://schemas.openxmlformats.org/officeDocument/2006/relationships/slideLayout" Target="../slideLayouts/slideLayout3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9.xml"/><Relationship Id="rId1" Type="http://schemas.openxmlformats.org/officeDocument/2006/relationships/slideLayout" Target="../slideLayouts/slideLayout3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0.xml"/><Relationship Id="rId1" Type="http://schemas.openxmlformats.org/officeDocument/2006/relationships/slideLayout" Target="../slideLayouts/slideLayout3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1.xml"/><Relationship Id="rId1" Type="http://schemas.openxmlformats.org/officeDocument/2006/relationships/slideLayout" Target="../slideLayouts/slideLayout3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2.xml"/><Relationship Id="rId1" Type="http://schemas.openxmlformats.org/officeDocument/2006/relationships/slideLayout" Target="../slideLayouts/slideLayout3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3.xml"/><Relationship Id="rId1" Type="http://schemas.openxmlformats.org/officeDocument/2006/relationships/slideLayout" Target="../slideLayouts/slideLayout3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4.xml"/><Relationship Id="rId1" Type="http://schemas.openxmlformats.org/officeDocument/2006/relationships/slideLayout" Target="../slideLayouts/slideLayout3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5.xml"/><Relationship Id="rId1" Type="http://schemas.openxmlformats.org/officeDocument/2006/relationships/slideLayout" Target="../slideLayouts/slideLayout3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6.xml"/><Relationship Id="rId1" Type="http://schemas.openxmlformats.org/officeDocument/2006/relationships/slideLayout" Target="../slideLayouts/slideLayout3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8.xml"/><Relationship Id="rId1" Type="http://schemas.openxmlformats.org/officeDocument/2006/relationships/slideLayout" Target="../slideLayouts/slideLayout3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9.xml"/><Relationship Id="rId1" Type="http://schemas.openxmlformats.org/officeDocument/2006/relationships/slideLayout" Target="../slideLayouts/slideLayout3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0.xml"/><Relationship Id="rId1" Type="http://schemas.openxmlformats.org/officeDocument/2006/relationships/slideLayout" Target="../slideLayouts/slideLayout3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1.xml"/><Relationship Id="rId1" Type="http://schemas.openxmlformats.org/officeDocument/2006/relationships/slideLayout" Target="../slideLayouts/slideLayout3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2.xml"/><Relationship Id="rId1" Type="http://schemas.openxmlformats.org/officeDocument/2006/relationships/slideLayout" Target="../slideLayouts/slideLayout3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3.xml"/><Relationship Id="rId1" Type="http://schemas.openxmlformats.org/officeDocument/2006/relationships/slideLayout" Target="../slideLayouts/slideLayout3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4.xml"/><Relationship Id="rId1" Type="http://schemas.openxmlformats.org/officeDocument/2006/relationships/slideLayout" Target="../slideLayouts/slideLayout3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5.xml"/><Relationship Id="rId1" Type="http://schemas.openxmlformats.org/officeDocument/2006/relationships/slideLayout" Target="../slideLayouts/slideLayout3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6.xml"/><Relationship Id="rId1" Type="http://schemas.openxmlformats.org/officeDocument/2006/relationships/slideLayout" Target="../slideLayouts/slideLayout3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8.xml"/><Relationship Id="rId1" Type="http://schemas.openxmlformats.org/officeDocument/2006/relationships/slideLayout" Target="../slideLayouts/slideLayout3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9.xml"/><Relationship Id="rId1" Type="http://schemas.openxmlformats.org/officeDocument/2006/relationships/slideLayout" Target="../slideLayouts/slideLayout3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0.xml"/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1.xml"/><Relationship Id="rId1" Type="http://schemas.openxmlformats.org/officeDocument/2006/relationships/slideLayout" Target="../slideLayouts/slideLayout3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2.xml"/><Relationship Id="rId1" Type="http://schemas.openxmlformats.org/officeDocument/2006/relationships/slideLayout" Target="../slideLayouts/slideLayout3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3.xml"/><Relationship Id="rId1" Type="http://schemas.openxmlformats.org/officeDocument/2006/relationships/slideLayout" Target="../slideLayouts/slideLayout3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4.xml"/><Relationship Id="rId1" Type="http://schemas.openxmlformats.org/officeDocument/2006/relationships/slideLayout" Target="../slideLayouts/slideLayout3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5.xml"/><Relationship Id="rId1" Type="http://schemas.openxmlformats.org/officeDocument/2006/relationships/slideLayout" Target="../slideLayouts/slideLayout3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6.xml"/><Relationship Id="rId1" Type="http://schemas.openxmlformats.org/officeDocument/2006/relationships/slideLayout" Target="../slideLayouts/slideLayout3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8.xml"/><Relationship Id="rId1" Type="http://schemas.openxmlformats.org/officeDocument/2006/relationships/slideLayout" Target="../slideLayouts/slideLayout3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9.xml"/><Relationship Id="rId1" Type="http://schemas.openxmlformats.org/officeDocument/2006/relationships/slideLayout" Target="../slideLayouts/slideLayout3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0.xml"/><Relationship Id="rId1" Type="http://schemas.openxmlformats.org/officeDocument/2006/relationships/slideLayout" Target="../slideLayouts/slideLayout3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1.xml"/><Relationship Id="rId1" Type="http://schemas.openxmlformats.org/officeDocument/2006/relationships/slideLayout" Target="../slideLayouts/slideLayout3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2.xml"/><Relationship Id="rId1" Type="http://schemas.openxmlformats.org/officeDocument/2006/relationships/slideLayout" Target="../slideLayouts/slideLayout3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3.xml"/><Relationship Id="rId1" Type="http://schemas.openxmlformats.org/officeDocument/2006/relationships/slideLayout" Target="../slideLayouts/slideLayout3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4.xml"/><Relationship Id="rId1" Type="http://schemas.openxmlformats.org/officeDocument/2006/relationships/slideLayout" Target="../slideLayouts/slideLayout3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5.xml"/><Relationship Id="rId1" Type="http://schemas.openxmlformats.org/officeDocument/2006/relationships/slideLayout" Target="../slideLayouts/slideLayout3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6.xml"/><Relationship Id="rId1" Type="http://schemas.openxmlformats.org/officeDocument/2006/relationships/slideLayout" Target="../slideLayouts/slideLayout3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8.xml"/><Relationship Id="rId1" Type="http://schemas.openxmlformats.org/officeDocument/2006/relationships/slideLayout" Target="../slideLayouts/slideLayout3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9.xml"/><Relationship Id="rId1" Type="http://schemas.openxmlformats.org/officeDocument/2006/relationships/slideLayout" Target="../slideLayouts/slideLayout3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0.xml"/><Relationship Id="rId1" Type="http://schemas.openxmlformats.org/officeDocument/2006/relationships/slideLayout" Target="../slideLayouts/slideLayout3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1.xml"/><Relationship Id="rId1" Type="http://schemas.openxmlformats.org/officeDocument/2006/relationships/slideLayout" Target="../slideLayouts/slideLayout3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2.xml"/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3.xml"/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4.xml"/><Relationship Id="rId1" Type="http://schemas.openxmlformats.org/officeDocument/2006/relationships/slideLayout" Target="../slideLayouts/slideLayout3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5.xml"/><Relationship Id="rId1" Type="http://schemas.openxmlformats.org/officeDocument/2006/relationships/slideLayout" Target="../slideLayouts/slideLayout3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6.xml"/><Relationship Id="rId1" Type="http://schemas.openxmlformats.org/officeDocument/2006/relationships/slideLayout" Target="../slideLayouts/slideLayout3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3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8.xml"/><Relationship Id="rId1" Type="http://schemas.openxmlformats.org/officeDocument/2006/relationships/slideLayout" Target="../slideLayouts/slideLayout3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9.xml"/><Relationship Id="rId1" Type="http://schemas.openxmlformats.org/officeDocument/2006/relationships/slideLayout" Target="../slideLayouts/slideLayout3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0.xml"/><Relationship Id="rId1" Type="http://schemas.openxmlformats.org/officeDocument/2006/relationships/slideLayout" Target="../slideLayouts/slideLayout3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1.xml"/><Relationship Id="rId1" Type="http://schemas.openxmlformats.org/officeDocument/2006/relationships/slideLayout" Target="../slideLayouts/slideLayout3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2.xml"/><Relationship Id="rId1" Type="http://schemas.openxmlformats.org/officeDocument/2006/relationships/slideLayout" Target="../slideLayouts/slideLayout3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3.xml"/><Relationship Id="rId1" Type="http://schemas.openxmlformats.org/officeDocument/2006/relationships/slideLayout" Target="../slideLayouts/slideLayout3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4.xml"/><Relationship Id="rId1" Type="http://schemas.openxmlformats.org/officeDocument/2006/relationships/slideLayout" Target="../slideLayouts/slideLayout3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5.xml"/><Relationship Id="rId1" Type="http://schemas.openxmlformats.org/officeDocument/2006/relationships/slideLayout" Target="../slideLayouts/slideLayout3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6.xml"/><Relationship Id="rId1" Type="http://schemas.openxmlformats.org/officeDocument/2006/relationships/slideLayout" Target="../slideLayouts/slideLayout3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8.xml"/><Relationship Id="rId1" Type="http://schemas.openxmlformats.org/officeDocument/2006/relationships/slideLayout" Target="../slideLayouts/slideLayout3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9.xml"/><Relationship Id="rId1" Type="http://schemas.openxmlformats.org/officeDocument/2006/relationships/slideLayout" Target="../slideLayouts/slideLayout3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0.xml"/><Relationship Id="rId1" Type="http://schemas.openxmlformats.org/officeDocument/2006/relationships/slideLayout" Target="../slideLayouts/slideLayout3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1.xml"/><Relationship Id="rId1" Type="http://schemas.openxmlformats.org/officeDocument/2006/relationships/slideLayout" Target="../slideLayouts/slideLayout3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2.xml"/><Relationship Id="rId1" Type="http://schemas.openxmlformats.org/officeDocument/2006/relationships/slideLayout" Target="../slideLayouts/slideLayout3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3.xml"/><Relationship Id="rId1" Type="http://schemas.openxmlformats.org/officeDocument/2006/relationships/slideLayout" Target="../slideLayouts/slideLayout3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4.xml"/><Relationship Id="rId1" Type="http://schemas.openxmlformats.org/officeDocument/2006/relationships/slideLayout" Target="../slideLayouts/slideLayout3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5.xml"/><Relationship Id="rId1" Type="http://schemas.openxmlformats.org/officeDocument/2006/relationships/slideLayout" Target="../slideLayouts/slideLayout3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6.xml"/><Relationship Id="rId1" Type="http://schemas.openxmlformats.org/officeDocument/2006/relationships/slideLayout" Target="../slideLayouts/slideLayout3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8.xml"/><Relationship Id="rId1" Type="http://schemas.openxmlformats.org/officeDocument/2006/relationships/slideLayout" Target="../slideLayouts/slideLayout3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9.xml"/><Relationship Id="rId1" Type="http://schemas.openxmlformats.org/officeDocument/2006/relationships/slideLayout" Target="../slideLayouts/slideLayout3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0.xml"/><Relationship Id="rId1" Type="http://schemas.openxmlformats.org/officeDocument/2006/relationships/slideLayout" Target="../slideLayouts/slideLayout3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1.xml"/><Relationship Id="rId1" Type="http://schemas.openxmlformats.org/officeDocument/2006/relationships/slideLayout" Target="../slideLayouts/slideLayout3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2.xml"/><Relationship Id="rId1" Type="http://schemas.openxmlformats.org/officeDocument/2006/relationships/slideLayout" Target="../slideLayouts/slideLayout3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3.xml"/><Relationship Id="rId1" Type="http://schemas.openxmlformats.org/officeDocument/2006/relationships/slideLayout" Target="../slideLayouts/slideLayout3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4.xml"/><Relationship Id="rId1" Type="http://schemas.openxmlformats.org/officeDocument/2006/relationships/slideLayout" Target="../slideLayouts/slideLayout3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5.xml"/><Relationship Id="rId1" Type="http://schemas.openxmlformats.org/officeDocument/2006/relationships/slideLayout" Target="../slideLayouts/slideLayout3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7.xml"/><Relationship Id="rId1" Type="http://schemas.openxmlformats.org/officeDocument/2006/relationships/slideLayout" Target="../slideLayouts/slideLayout3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8.xml"/><Relationship Id="rId1" Type="http://schemas.openxmlformats.org/officeDocument/2006/relationships/slideLayout" Target="../slideLayouts/slideLayout3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9.xml"/><Relationship Id="rId1" Type="http://schemas.openxmlformats.org/officeDocument/2006/relationships/slideLayout" Target="../slideLayouts/slideLayout3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0.xml"/><Relationship Id="rId1" Type="http://schemas.openxmlformats.org/officeDocument/2006/relationships/slideLayout" Target="../slideLayouts/slideLayout3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1.xml"/><Relationship Id="rId1" Type="http://schemas.openxmlformats.org/officeDocument/2006/relationships/slideLayout" Target="../slideLayouts/slideLayout3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2.xml"/><Relationship Id="rId1" Type="http://schemas.openxmlformats.org/officeDocument/2006/relationships/slideLayout" Target="../slideLayouts/slideLayout3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3.xml"/><Relationship Id="rId1" Type="http://schemas.openxmlformats.org/officeDocument/2006/relationships/slideLayout" Target="../slideLayouts/slideLayout3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4.xml"/><Relationship Id="rId1" Type="http://schemas.openxmlformats.org/officeDocument/2006/relationships/slideLayout" Target="../slideLayouts/slideLayout3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5.xml"/><Relationship Id="rId1" Type="http://schemas.openxmlformats.org/officeDocument/2006/relationships/slideLayout" Target="../slideLayouts/slideLayout3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7.xml"/><Relationship Id="rId1" Type="http://schemas.openxmlformats.org/officeDocument/2006/relationships/slideLayout" Target="../slideLayouts/slideLayout3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8.xml"/><Relationship Id="rId1" Type="http://schemas.openxmlformats.org/officeDocument/2006/relationships/slideLayout" Target="../slideLayouts/slideLayout3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9.xml"/><Relationship Id="rId1" Type="http://schemas.openxmlformats.org/officeDocument/2006/relationships/slideLayout" Target="../slideLayouts/slideLayout3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0.xml"/><Relationship Id="rId1" Type="http://schemas.openxmlformats.org/officeDocument/2006/relationships/slideLayout" Target="../slideLayouts/slideLayout3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1.xml"/><Relationship Id="rId1" Type="http://schemas.openxmlformats.org/officeDocument/2006/relationships/slideLayout" Target="../slideLayouts/slideLayout3.xml"/></Relationships>
</file>

<file path=ppt/slides/_rels/slide2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2.xml"/><Relationship Id="rId1" Type="http://schemas.openxmlformats.org/officeDocument/2006/relationships/slideLayout" Target="../slideLayouts/slideLayout3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3.xml"/><Relationship Id="rId1" Type="http://schemas.openxmlformats.org/officeDocument/2006/relationships/slideLayout" Target="../slideLayouts/slideLayout3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4.xml"/><Relationship Id="rId1" Type="http://schemas.openxmlformats.org/officeDocument/2006/relationships/slideLayout" Target="../slideLayouts/slideLayout3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6.xml"/><Relationship Id="rId1" Type="http://schemas.openxmlformats.org/officeDocument/2006/relationships/slideLayout" Target="../slideLayouts/slideLayout3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7.xml"/><Relationship Id="rId1" Type="http://schemas.openxmlformats.org/officeDocument/2006/relationships/slideLayout" Target="../slideLayouts/slideLayout3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8.xml"/><Relationship Id="rId1" Type="http://schemas.openxmlformats.org/officeDocument/2006/relationships/slideLayout" Target="../slideLayouts/slideLayout3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9.xml"/><Relationship Id="rId1" Type="http://schemas.openxmlformats.org/officeDocument/2006/relationships/slideLayout" Target="../slideLayouts/slideLayout3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0.xml"/><Relationship Id="rId1" Type="http://schemas.openxmlformats.org/officeDocument/2006/relationships/slideLayout" Target="../slideLayouts/slideLayout3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1.xml"/><Relationship Id="rId1" Type="http://schemas.openxmlformats.org/officeDocument/2006/relationships/slideLayout" Target="../slideLayouts/slideLayout3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2.xml"/><Relationship Id="rId1" Type="http://schemas.openxmlformats.org/officeDocument/2006/relationships/slideLayout" Target="../slideLayouts/slideLayout3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3.xml"/><Relationship Id="rId1" Type="http://schemas.openxmlformats.org/officeDocument/2006/relationships/slideLayout" Target="../slideLayouts/slideLayout3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4.xml"/><Relationship Id="rId1" Type="http://schemas.openxmlformats.org/officeDocument/2006/relationships/slideLayout" Target="../slideLayouts/slideLayout3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5.xml"/><Relationship Id="rId1" Type="http://schemas.openxmlformats.org/officeDocument/2006/relationships/slideLayout" Target="../slideLayouts/slideLayout3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6.xml"/><Relationship Id="rId1" Type="http://schemas.openxmlformats.org/officeDocument/2006/relationships/slideLayout" Target="../slideLayouts/slideLayout3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7.xml"/><Relationship Id="rId1" Type="http://schemas.openxmlformats.org/officeDocument/2006/relationships/slideLayout" Target="../slideLayouts/slideLayout3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8.xml"/><Relationship Id="rId1" Type="http://schemas.openxmlformats.org/officeDocument/2006/relationships/slideLayout" Target="../slideLayouts/slideLayout3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9.xml"/><Relationship Id="rId1" Type="http://schemas.openxmlformats.org/officeDocument/2006/relationships/slideLayout" Target="../slideLayouts/slideLayout3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0.xml"/><Relationship Id="rId1" Type="http://schemas.openxmlformats.org/officeDocument/2006/relationships/slideLayout" Target="../slideLayouts/slideLayout3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1.xml"/><Relationship Id="rId1" Type="http://schemas.openxmlformats.org/officeDocument/2006/relationships/slideLayout" Target="../slideLayouts/slideLayout3.xml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6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4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8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0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4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6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8.xml"/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0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ChangeArrowheads="1"/>
          </p:cNvSpPr>
          <p:nvPr/>
        </p:nvSpPr>
        <p:spPr bwMode="auto">
          <a:xfrm>
            <a:off x="-17462" y="1635080"/>
            <a:ext cx="9161463" cy="178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0" algn="ctr"/>
            <a:r>
              <a:rPr lang="it-IT" sz="32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I Manager e l’effetto del Coronavirus</a:t>
            </a:r>
            <a:br>
              <a:rPr lang="it-IT" sz="11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br>
              <a:rPr lang="it-IT" sz="1100" b="1" dirty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it-IT" sz="1100" b="1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(ricerca quantitativa – marzo 2020)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2332" y="577454"/>
            <a:ext cx="9025465" cy="1000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33869" y="3730229"/>
            <a:ext cx="9025465" cy="1000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.finzi\Desktop\Astra\Astra Image\2012\Logo\DIAGRAM_logo_only_large_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1" y="709529"/>
            <a:ext cx="3325283" cy="8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 descr="Immagine che contiene finestra, luce&#10;&#10;Descrizione generata automaticamente">
            <a:extLst>
              <a:ext uri="{FF2B5EF4-FFF2-40B4-BE49-F238E27FC236}">
                <a16:creationId xmlns:a16="http://schemas.microsoft.com/office/drawing/2014/main" id="{DFE98DFA-5191-48ED-89DB-EAD7B5AEC0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" y="3806872"/>
            <a:ext cx="2118360" cy="84683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FA17E1-5AE0-407A-BF8C-9C5B7FE8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16D8683-0E4B-429C-BF7F-6A18A85A88E3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90626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441C0E-2724-41F3-820E-9CFD20D92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valutazioni in tema di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working</a:t>
            </a:r>
            <a:br>
              <a:rPr lang="it-IT" dirty="0"/>
            </a:br>
            <a:r>
              <a:rPr lang="it-IT" dirty="0"/>
              <a:t>generate dalla crisi «Coronavirus»: molto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D55EEB1-F412-485A-8810-6C071CC7A5E8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9851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15E469-73BD-4F26-A3B4-AAA284446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«Coronavirus»: 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25AFD02-C19D-4E41-8241-DD6F74AAEFFB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76773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C969D5-F16C-48C4-AA73-A6973AD6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«Coronavirus»: 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C998F0C-DF96-4960-B975-71A777725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483486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552308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D1A06A-58BC-4266-B6EF-81A6107F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«Coronavirus»: 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409204C-066C-4E77-8308-CB439AD79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120443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568965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7C30B3-51BA-462C-8D5A-0214F3043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«Coronavirus»: 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7027E53-C597-4BF2-B818-18FA0BAD1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48387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5683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440EDA-B804-4AFA-9C04-02F1F88A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valutazioni in tema di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working</a:t>
            </a:r>
            <a:br>
              <a:rPr lang="it-IT" dirty="0"/>
            </a:br>
            <a:r>
              <a:rPr lang="it-IT" dirty="0"/>
              <a:t>generate dalla crisi «Coronavirus»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D536DFE-C776-4F65-8CAB-C44C968142D6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83637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44B902-B4A5-4058-BF1B-59067D71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4819F5A-1DFA-47ED-AEFA-3E9474137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518674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657142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2F4673-1651-4707-BE03-2B73760D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B2DFC71-AEB2-440B-BDEF-74F5168E0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351613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69379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65EE9E-5EB1-4179-A83E-C08E53233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2493D90-E7FB-47BD-A2B1-EE8C067BF3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54873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088002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183723-AC83-417E-8940-AF794BB6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34EF7BD-6266-45F8-9A62-EAB066D0C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553645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71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992CA-85E8-474E-B300-5784A053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C0FBAA2-3A1C-40D7-A919-6E77FF933F50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154806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9537F5-93EF-40D4-A305-B0496C83E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73413A3-47E2-422B-BB87-807FFD0085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04305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957729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D36067-D52D-426E-8367-133C0851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CFDCD94-FEB0-4FCC-AF78-6FA97F4C59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78466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508631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FF4F74-A4D1-4605-8F41-C13CFCF9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46D14FF-AB4B-4035-B7CA-0419B0C1B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62411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38341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F8C9A6-DFFA-4CA8-86C2-BF4F1CBD2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2AF1421-210F-4452-92A8-B7AF86EF1800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603331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8491E0-5A48-46C1-BAC6-AA2DA365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F8767AD-3122-405C-BD5E-4D6A6113F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56494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810516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25F377-7A18-42EF-AB74-7F7BA9FEB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2EDCC06-7664-4605-B31B-DBB0DB34C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2215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43920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25CF5-3945-4C56-8913-C93E3116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C01559D-DA02-4C87-B131-553593107E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453077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070405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8FFC3-11BF-4E4A-9C0B-DE0AD3825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025EDE7-B8EB-411D-B4CA-4E7F539E8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72223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661610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44792C-3A5E-4548-92F8-AFDBA534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165AB49-4FEE-485C-9C53-FF4516D4C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516139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896603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FDF40-94D4-427E-9994-6A4253D2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7D1BFD9-6978-4022-9661-5205D4F77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445849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818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30D35B-DA2E-46A4-9CBB-52EB3B4D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D50F1CB-C96D-48E5-B0AF-FF2DDA2FC958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494298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2EE6F8-D9F1-45DD-BDF0-D1841671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A999880-5F7A-4BC0-B06B-48318ADC4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571031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624447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attività che hanno richiesto un maggior impegno personale</a:t>
            </a:r>
            <a:br>
              <a:rPr lang="it-IT" dirty="0"/>
            </a:br>
            <a:r>
              <a:rPr lang="it-IT" dirty="0"/>
              <a:t>nella gestione della crisi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quali delle seguenti attività sei stato più impegnato del solito in questa fase di crisi?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Base: totale campione = 1.452 manager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96526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7992CA-85E8-474E-B300-5784A053C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C0FBAA2-3A1C-40D7-A919-6E77FF933F50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168242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30D35B-DA2E-46A4-9CBB-52EB3B4D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D50F1CB-C96D-48E5-B0AF-FF2DDA2FC958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491480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5B73EA-D238-49CD-B21C-545911D3D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attività che hanno richiesto un maggior impegno personale</a:t>
            </a:r>
            <a:br>
              <a:rPr lang="it-IT" dirty="0"/>
            </a:br>
            <a:r>
              <a:rPr lang="it-IT" dirty="0"/>
              <a:t>nella gestione della crisi: molto/abbastanza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207DEEB-FDD5-4E72-81DC-FF73EC1E30FB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35799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7A7425-6462-4C86-9DBC-49639AAA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crisi: 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60A2B79-9C19-41A2-8CDB-EAADC79055C0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247556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333C6F-F9B4-423D-A61C-0B20D894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crisi: 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5BD3E2F-DD41-4964-B74F-75D0FB2001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699485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55469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7993BC-B54A-4E8A-A76A-6EC467F4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crisi: 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75DEF2D-5E99-43E4-9031-1D551F6A9DD5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284510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A23570-8E93-4946-BAE2-7DD51F0D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crisi: 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22B8C20-B620-4F21-A59D-D902B6974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50226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382100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E59CA6-FD03-4EA7-99C7-92BC34FB8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crisi: 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DF21854-3210-418A-9B62-F6010EB7381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2548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575962-53AB-4EC1-A7C9-1B112A16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E32E613-2E39-4BAB-B251-0BEE1BB6EDD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54143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2944DB-6C81-4268-AB48-5C58F107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attività che hanno richiesto un maggior impegno personale</a:t>
            </a:r>
            <a:br>
              <a:rPr lang="it-IT" dirty="0"/>
            </a:br>
            <a:r>
              <a:rPr lang="it-IT" dirty="0"/>
              <a:t>nella gestione della crisi: molto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3F7F27B-5FC4-4D5C-A129-AB1E2C0226B5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177297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3BEB2A-58E8-4E52-8B47-CBB856EAD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crisi: 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0DD582B-478B-41D5-8DF3-409F4F533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165311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582882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A40B69-2825-48B2-9AFD-4EC16BD2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crisi: 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6478424-B879-476E-A808-B4EF7C8F1140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41699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C80480-7EF1-4D8F-AA66-687BE55F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crisi: 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FD6020E-AF41-4D1F-81B3-5D66B55CF37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802932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6B9C0D-A748-441D-B92E-495C448D4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crisi: 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AE92DF2-77CC-4E9E-8719-C37CECE6C763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925525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B478C4-AE62-4B8E-B728-0E8CC22D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crisi: 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64D3831-8909-42E7-9E92-36E5E6B09F39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594458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FFAE9-702C-4E83-94E6-34C8E8E8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attività che hanno richiesto un maggior impegno personale</a:t>
            </a:r>
            <a:br>
              <a:rPr lang="it-IT" dirty="0"/>
            </a:br>
            <a:r>
              <a:rPr lang="it-IT" dirty="0"/>
              <a:t>nella gestione della crisi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6747684-FCCC-4F3E-A891-EA0E953D2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259727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763586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27C74B-6D0B-4FD4-926B-8F39585F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8877802-6846-4118-84F2-49D4E76DD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7116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308753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E7C592-84DF-458B-8F8B-1DC7AE1C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1B7234C-7FDD-4F2C-9D42-58263CF41165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275237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82B175-78D8-467D-B456-8DBD458A3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7C9012B-B1D0-4A8E-B9FE-AB40B8FB7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55105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795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8463C4-2388-41FF-B5E2-72C05565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94DC38E-BBD1-4042-9DBD-C724151F71B5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1944666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FC47F3-C6F7-42E3-846B-2BA659CF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FDF7444-5C3F-4AA1-BF7C-09E192F9F50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026305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C465B3-80CC-447B-BAD6-A2E57A3A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C73DDD4-3C1D-4BF6-BC57-C930FFF91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435930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010010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2AC247-214A-4208-9239-7192BBE0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07CBA7C-30A6-495A-8A2D-9F7EB91B9D2C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146315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364B97-B7BC-4FEF-83DB-EA64DE25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91D2EDA-EA56-4A97-83C9-B1C38E1FE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027031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0980071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6872C0-BEF0-4D1A-BE0A-AAC4E2C9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376EA19-024F-46D5-9F67-E72F4980BF04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7040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7E90E3-E360-40AE-95F4-C26D01F1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5F9DB63-67A7-463B-8741-69D72B06C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63796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210990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BA904B-FA9A-41AB-91C3-87378704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6A1A72B-AA1F-4518-B529-852ACBCDE5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965863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987473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DF73D-6A22-4717-AF89-5C1DB69A6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F9B14B2-949F-486B-9845-049BDB014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03247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07577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AD765C-C2B0-4B67-AB05-18B30A973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A485BEB-C810-46F1-B76B-A2050D88DFA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260441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31CFE4-232B-492B-ABCD-7B9DAD56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E709237-D960-4D3D-BEE8-E5BE8851C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2674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3092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9E481E-182D-4545-AB35-2B60D0DE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5E5A2B9-9097-4160-9661-CBA88D2486E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3785242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BAB8F0-CAE0-42AB-9751-989696BF1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D8EB19A-8D7C-4696-BEAE-475E9D43B07B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39337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F6FB8-92D4-4C0C-8150-04970CF8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F74E750-6893-4402-A147-81B063C2F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73547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88774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C31C8D-E2DC-499B-B4CB-FBEB40F8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B8B1793-7685-41DC-854A-28D79F0C4E6C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838733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01AC36-09E3-4A80-BF76-2F95938E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BAB464F-D643-4A6F-93F0-099A674DDA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83428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446376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649458-D0D9-45F2-9469-0BCE5834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367E482-3AD3-4351-B789-CD426C58D72D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15899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21345A-CC2A-4907-B172-88D96625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attività che hanno richiesto un maggior impegno personale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nella gestione della crisi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C1B6132-3529-48EE-A09C-074FCC090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974746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750747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valutazione di una serie di aspetti relativi alla popolazione aziendale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 un voto da 1 a 10 come valuti…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Base: totale campione = 1.452 manager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943907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6F5A4C-0892-45EA-A273-BE30A084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0433721-EA01-41F2-BDF3-577B7C69B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50637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85302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A6CDC2-988A-4168-81F0-1BEAB7ACE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A47FEB0-208B-4758-8731-B2AD96654EC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4322939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575962-53AB-4EC1-A7C9-1B112A16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E32E613-2E39-4BAB-B251-0BEE1BB6EDD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125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2820B9-C3B2-4F65-8F52-05E5F164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7BCC973-F0E2-4193-BEFE-924887919E7C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57203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8463C4-2388-41FF-B5E2-72C05565F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94DC38E-BBD1-4042-9DBD-C724151F71B5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065829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AD9300-A783-486F-8B34-C8284768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20F5B68-50A0-4556-B21D-EE8FB63AF7C0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928359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F17AEA-25BD-4E3F-BDE9-4AF6FFFE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499F1B6-8295-424E-BE08-97FA1B28847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84619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B7416-3386-4DA0-A58F-21A3260F7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FC25986-1D73-49E4-98F9-485AA11AF46A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05687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20578A-086A-4EA4-90FE-80B6D98A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84B28E8-7972-4CE3-B1E3-5473BE996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105694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70229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1957EF-D928-44A9-9BB1-6200D8F5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E3F623C-4E96-459B-A0A8-3BA1BE2D7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086931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141886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35728E-4F42-4133-8292-AE446D80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9DF1753-519B-4BB6-BBF9-1AD415DBF723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83296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DC01B2-10E6-4411-B565-5BFF2CE6B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75B4952-2D85-4D0B-8DF1-2886CD79BD4E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766695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5748AD-864A-4DA9-8208-D04B772F1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33F8AD9-F00A-4967-9756-0C059EFDE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77383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673059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DFAB85-C6DB-4121-BEF5-69A422C6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A2CE7FE-AF75-460E-9A35-13EB5AA62A4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6037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3EF9FD-C32B-4281-8A3D-14490FA8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13CA569-DD8A-4D9B-B1E5-A14437D71D96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7204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BF8EE5-B608-4D26-B451-494EC6B0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CEF870D-EC87-463C-B64E-E080F331A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93960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0043862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8189C7-1E69-4110-A1BE-1B98A292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A8DE4AF-6DEF-4DAB-B741-37742678C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707984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9838399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974DC5-731F-4133-A273-59E6027A7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5351093-BEC2-4298-AEBD-884E2D557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461046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75082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60C362-0D33-410C-97F8-99CBC5916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87CFCFA-9BA3-46BF-A3E1-29AA99A6FF0D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258864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94AA7D-5C22-4B7D-8E26-D8BA539B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2F39A1E-545C-4069-892F-77B5E7829B14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6348055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03F036-EC0E-4832-9B9F-C759D9A75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7829F68-3FD0-4D76-8349-84E0B7FE067E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3828088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03136D-B94B-40F1-A484-5C05B2A80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327E0C9-970E-4AB2-BB56-F0BBEAE21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0980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257964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0B52E7-D938-4F60-8DD2-D0EADFE5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27587DC-22CE-4F1A-AE3A-AC8D16AB0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30765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340290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D7E0EB-DA74-453A-B60C-96733887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ED63C02-A12E-4803-A82A-E3066608A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58908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787821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CD9443-D89F-4E64-9FF1-9332A97E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A7EC628-A74D-4A53-9964-038E9E708C97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3059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A6519-13F2-4A3B-AAEB-B62B5C3E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961CFC3-0C1E-48D0-BC18-E9A25FBB349C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6294660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0DD22-B703-42BE-BF98-3EEA6C4F4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9A0418A-9DBC-44BF-ABF6-FDAD0E445A35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5520432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CB6F68-2095-4EDF-856E-9BC222DE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5B78DE6-68F7-4718-BAEE-247651F0A75F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8528964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05FF1D-6BF3-4403-9F1F-013783CB8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4458877-6C29-4720-AC2F-12400FFB9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09687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691160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0B5AF6-2744-4628-AF37-721BF9D1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2311629-0954-486D-84EC-31821CF909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8767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00339695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288BF9-A806-4DE0-992F-10E1F5F76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di una serie di aspetti relativi alla popolazione aziendale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A8F910D-3B5F-457D-872C-65DEE5532844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7301635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valutazione dei comportamenti di una serie di istituzioni, di enti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Con un voto da 1 a 10 come pensi che si siano comportati in questo delicato frangente…?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Base: totale campione = 1.452 manager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875595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4E0F47-9D83-428E-B734-DD29880BE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8C74FDA-4DF2-4F78-A012-22A2B3985F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19827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4333115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25FFDF-623C-4B93-A651-BA0EA3407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979CAE2-0910-440F-AE42-631F051602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25762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90988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9E481E-182D-4545-AB35-2B60D0DEC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5E5A2B9-9097-4160-9661-CBA88D2486E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465562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2820B9-C3B2-4F65-8F52-05E5F1649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7BCC973-F0E2-4193-BEFE-924887919E7C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758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84636A-2BD1-4CB0-B426-D368E0E9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misure ritenute necessarie in conseguenza al periodo di crisi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A760757-C562-460D-9F4B-BAA5FEF8ADAD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4275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D16753-C91A-40B5-81CD-DFF2631C5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C682C3B-4316-46F5-950D-5F7E4A490A85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565764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EBD29D-E635-427D-A1AB-C275DBD8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383D8D3-50A7-4DD9-A692-D5C929C2105E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2827003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F3437D-A91B-4C42-AB0C-81D462481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11FCCC8-412A-45ED-89B1-936CED15A8B2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2604309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93C674-7D93-4A46-B7F6-E39351AF3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598D0CB-8F25-4C74-9629-5CC99D367413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1784486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D9FFA2-9BA3-470B-AEBE-EC9ADC463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F61E294-40BA-43A7-9764-9147AD346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52170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9155445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F8F21E-7E1A-45F6-85F9-FE1E499B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94B687E-C9CC-4E13-988F-EAD693421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41566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5894920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230802-0920-48AC-A257-97865F67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CCAA281-527D-4340-BFAF-A11B6EBD7C66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864932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DA4B1C-2A4E-4DDE-9E82-E79D9C35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4367A3A-0E94-4646-A57A-A50A2F87E2DC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8235573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FC5F38-769B-406A-9CF1-02299E4A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8F47EB8-2297-4BBA-B727-6D37952E7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876073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335488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BA1095-3D92-42DF-A9BC-1A3B4C28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635183F-0F61-4531-8414-4F57E17BFE60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610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Questa ricerca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253021568"/>
              </p:ext>
            </p:extLst>
          </p:nvPr>
        </p:nvGraphicFramePr>
        <p:xfrm>
          <a:off x="268287" y="759830"/>
          <a:ext cx="8615363" cy="3725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511920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381557-4246-459C-B06D-83EE69E2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azioni auspicate da parte di Manageritalia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5BBD403-39E2-4905-8463-5AC942701B69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3173072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D31D49-8BCD-4E3B-BC30-F50717C5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8B4CDD0-C0D0-4951-80C5-A55D7EF97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81185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064040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D1F1AD-7BB8-4447-868E-5A7798C9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CB5AC80-53A2-43D2-894B-A388C9A9B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76083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4512400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439EFB-7D1B-45FB-B4BE-93C963AE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DAE14BC-30DE-41E0-8893-657F18954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82850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5074283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902F72-ED74-4184-8A27-ECFA93F0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FEF0D9A-B3AE-4491-B438-61A7C7DA3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84250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157875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6A53C5-FF4E-4F5B-930D-91E100BF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BA6EC6D-FD4D-4C34-8AC9-2282D439246D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7965954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938CD8-9BE6-4DC2-8834-6D4698810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BD5026C-EC3B-4399-8373-F2A895276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696021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0794099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74EA21-0EDA-49AD-8DD8-DA3E29FF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59BD075-395F-4DF6-83F6-A8526A31D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065987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5460884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EE143C-3A10-4CFD-A057-397B897B8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14B8010-8A13-4EFA-B34C-27912F452704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176034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D1FC92-72BE-4507-B9A5-CB4441B3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27033D1-78E3-4099-B4E1-EDC0BAE22353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678470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7E5AD-DED1-41E5-8F1B-9348D28A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BB0056E-207B-4040-9E91-67B3F5460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193750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5822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5452015-88B3-4A44-B63E-93CF5392A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Report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59A0B635-EA3C-4C56-B43F-13CE5934A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5028025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14EDB6-B75F-4F60-A611-A72126DC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E1F451D-FF16-4401-A827-2829D98ACE6E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8530024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2633C8-4795-4D1E-863A-07C54FCE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D3F276F-BA00-4EFD-A90E-79DC892E3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800670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3378495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853370-16DC-4AF0-93F8-B510689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52CA5A6-E5AE-4DB0-8B7A-CED11FB125D4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3955027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F3D76-280E-469F-8B3E-5BF5E60E4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F61EF86-05B1-45E2-BCB5-227300529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54115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9979841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1D9920-50A8-4524-8AF8-D988069C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CA3D1DF-11AD-4629-B9A6-A8E796F2B78B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9400447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37E4EE-F051-45B1-9100-7DBAA206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59503210-2DE4-46CA-8D33-C99B975A4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457731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176035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EC8FC1-B0D2-4A7A-AB8A-3EDF1959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F8ADD08-11FA-4CF6-9AF0-3702307B31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768209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7042066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3D379B-1265-4CF7-9D99-58DECA817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3ACAFDF-2915-44D6-8C98-3CADDE75A9DC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1452401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620258-19B9-4714-A510-BA8BF794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C2DBCAF-F489-48DD-B1ED-35425D9B2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433351"/>
              </p:ext>
            </p:extLst>
          </p:nvPr>
        </p:nvGraphicFramePr>
        <p:xfrm>
          <a:off x="25400" y="560364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5209476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4F8FE3-7C80-4DE1-B804-F6169C71F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908BBEC-A053-4AD6-9F6F-217A590C80B7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6744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valutazione complessiva dell’effetto della crisi «Coronavirus»</a:t>
            </a:r>
            <a:br>
              <a:rPr lang="it-IT" dirty="0"/>
            </a:br>
            <a:r>
              <a:rPr lang="it-IT" dirty="0"/>
              <a:t>sulla propria azienda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Parliamo dell'effetto della crisi "Coronavirus" sulla tua azienda.</a:t>
            </a:r>
          </a:p>
          <a:p>
            <a:r>
              <a:rPr lang="it-IT" dirty="0"/>
              <a:t>Come lo valuti? Indica un voto da 0 (nessun effetto) a 10 (effetto estremamente rilevante)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Base: totale campione = 1.452 manager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5480800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A62637-A3ED-48BF-8ACE-88C7377ED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59FD4651-EE3C-49BE-941F-7354D8910DBF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0524441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B0E617-B96B-4323-9204-4D1D71F30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FB6D2B2-A900-4A56-8700-E890A44E8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663934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2772754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01B2E0-C011-493B-B597-33E52328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D8B240C-0612-4CC2-8090-D47CB9BCA40B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9584396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E4323-AD44-4829-9B65-5DEF23D9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3DC12D9-85DC-4FF8-BF25-0F61DDA65936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4012439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7DF3E2-7D06-4499-893E-C8BD5E0B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02B2FB0-D2C7-4644-B4BA-C474081680A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8174633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A5421F-9C02-425A-9BDD-9507624BA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20FB178-0EA6-4806-835E-D9EFE4FA7A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700971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7697300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C8CF12-32BC-44E0-BC1A-024823A2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36F7C65-EDAF-49CB-A06F-5E13B80764B0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9227587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E3F6E7-AEC2-417D-8D03-500788D9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D919504-27AF-41CF-82C3-670BBAC41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176651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923469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CC398C-6F58-4AD1-8306-7DF4EBBD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C65C781-11EB-40B9-98AF-814D46AD1617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4007752"/>
      </p:ext>
    </p:extLst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313EE3-0BDE-4519-92F9-73BA336F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B990C9F-BACF-40D7-BA0A-7EE415326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17245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5037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05B977-4D31-4713-8ABE-8733FC0AF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complessiva dell’effetto della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sulla propria azienda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96E1695-76A2-4AEF-9146-6EFFFD855FE6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5842439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95405F-C63F-432B-83F8-3E97D1AF0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55DDCC7-76A1-4D36-B9BA-6AE35A7C24D2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0435640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0E632-00B7-4729-9A8C-C27AFB9E2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F17C010-7AB0-43D3-9D23-E317B00EF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78073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9742307"/>
      </p:ext>
    </p:extLst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F8A290-90D4-4E89-BE31-463DB86F6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0C40CD6-1322-40CB-BB14-4BDF4C591178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3175144"/>
      </p:ext>
    </p:extLst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E96DCB-655B-4E86-BDD5-CF454F0F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ACC4AB9-B969-4BB4-A2B7-1D521D928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42075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7902629"/>
      </p:ext>
    </p:extLst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4124C8-D35B-4E1C-BD39-08ADABB0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2188616-A2BA-4FE6-832D-2851164E3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276600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4545812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16C069-8482-43F1-BE93-7AE0DB2D8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062F931-4607-4F55-8F64-15189AAE26B5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2132590"/>
      </p:ext>
    </p:extLst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169A12-7B5F-4648-97B2-63DD5FC0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9503898-AE34-4F97-AD08-649A085B2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91176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8038812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4C7015-7229-4346-A2FB-A9B63B5D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22FF018-D8E7-4D37-828B-EE029849CE0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0290248"/>
      </p:ext>
    </p:extLst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BB8697-1954-4547-868E-DFDA7A27A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56DD35B1-BD9A-483C-B24E-57FC7F0B20B7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518641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F3DB0-2CFD-460C-9DEB-7B248890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DF48382-3BD1-4D53-81B1-EC24A11BE1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23247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1554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353B48-226E-423B-85FF-41803864D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complessiva dell’effetto della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sulla propria azienda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349418A-253E-440C-88D2-1F046ACA7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752463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3729776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533F5D-8B32-496A-BCB6-B19FF0142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DC870A9-690D-4055-9078-3296858049EA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4196279"/>
      </p:ext>
    </p:extLst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388B6A-1FD7-44DA-BC06-E604C56E3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9E6F6A8-DCF3-491B-A197-4AF5D322D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262127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2167892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A9DD19-33E0-42B2-9B32-26CE91DF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F9DFB8B-3FA4-4485-85ED-976B7EBA7FC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674159"/>
      </p:ext>
    </p:extLst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4C9039-273C-4D9B-8B6A-AE9C7B13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5C07E0B6-17A3-49C7-845B-3B76F1788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3753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3725972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F9AB1B-B193-45F1-B0F7-34683694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5AB7A8E5-0745-4373-8177-957EDE2CEBF5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0219100"/>
      </p:ext>
    </p:extLst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FF469B-AE74-42BB-9FD4-6E2449E9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5E66941-0E9F-4FD4-8D2F-504264DC9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26079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022901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42F2C-69F8-47CB-93FB-028590D83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A1AFB36-E394-4F5F-BEAF-98580ED248E2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9015665"/>
      </p:ext>
    </p:extLst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CD5B23-5F36-47D0-825A-720C36BE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C5AD756-555C-497B-9BC9-E25C3F475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14893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0518470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165712-FE37-4934-A980-FA98121B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DF1A091-AF74-4010-96BD-C5F7A5E059F3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103472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02B30F-0121-4250-9FD4-FEA51133F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B7E8375-15DC-4E75-B76B-C7461542471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1638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EA8DB6-2B94-405A-9B4B-E2ACA6F19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complessiva dell’effetto della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sulla propria azienda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5C482AB-05D9-4CDD-93B8-228E494D3B17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1128278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13D47A-E9E8-41A2-A6A7-354DBECAF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584BE4D-2656-4DD7-9B71-CA27BC9336D0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371707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E43C24-D14F-435C-9F9A-A81527AE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EAAE6F6-A21B-4473-AF44-F0DBD0424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86489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928041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B34DA5-7761-4626-9682-6CCE3659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AC2CE95-7F65-4209-8954-A493EBAF0233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3985872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77A0CC-873B-40AF-A089-909634A6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8CFB813-4C6B-4C10-BDED-48A04F0B2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47959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2451935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AFE5C1-B8A7-44AB-9099-88841A6D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B2C2CA9-D9E1-41CB-9B10-4AFDC3B331D9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9853996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A64789-7AE8-451B-9238-C0B82FEA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D2C74D7-E0F3-48C2-BFF3-E31AD1FDA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67416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4016831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1953A-2EC8-45F7-AF2D-CA17F98B7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184FD7A-E305-4771-B0A1-32ACCE0383AB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2341276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BADD09-2F7E-44D6-B09E-07B247686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0272E49-B412-4F5B-B0B3-4973AAE13E16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740474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A3C2E-551D-4B31-AB11-97F0F135A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20A8405-8060-492F-9FFA-A3155F0D20E9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3968522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7003BC-C36C-45FA-9D35-34BE43F8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2DEEBE9-10B8-418C-8580-7813D07D2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48447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7111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1367F-6E5D-4412-A28C-092FC9C4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complessiva dell’effetto della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sulla propria azienda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6C3A90E-8875-4B26-87E5-F4BEC0C43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348607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189225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B7D49D-8FC4-42D2-AEF5-41424E7C6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3705498-21F7-4504-A47F-0D0C4B51F295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4449315"/>
      </p:ext>
    </p:extLst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C7C17E-C9C2-4A29-BCF0-8B8D60A25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dei comportamenti di una serie di istituzioni, di enti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4CB0087-C2AA-45AD-9940-C0DC5BF77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50647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9679367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L’andamento previsto per una serie di scenari</a:t>
            </a:r>
            <a:br>
              <a:rPr lang="it-IT" dirty="0"/>
            </a:br>
            <a:r>
              <a:rPr lang="it-IT" dirty="0"/>
              <a:t>nel corso del prossimo anno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Per quanto riguarda il futuro e pensando alle possibili conseguenze di questo periodo di crisi come prevedi da qui a un anno l'andamento di…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Base: totale campione = 1.452 manager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4014498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3EF9FD-C32B-4281-8A3D-14490FA8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13CA569-DD8A-4D9B-B1E5-A14437D71D96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0723402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A6519-13F2-4A3B-AAEB-B62B5C3E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961CFC3-0C1E-48D0-BC18-E9A25FBB349C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3194093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8411B6-9672-4795-B68D-2477BD9C2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2C551FD-4F44-46EA-9CE8-EF475FA69A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13119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5529468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CA9C6D-0DDB-47B6-B5EE-056427D9B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953848B-E69E-43F4-B461-FF58B1EF5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5337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5303912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E845D-4700-4CF3-97B1-AD4C1F44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6538FED-1311-4C33-96D0-4DF1A70BDE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18839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3450032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29091E-10C4-4595-BA61-E7F8C6D67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6FDE0F5-97EF-4FF6-A1A7-A55A29839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93952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6764859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1892E6-9B57-45B9-B865-65413042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1F918EE-C3D8-40FD-9466-FA486C818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965053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7204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FAAD1F-ED08-4432-8F04-307B4BBF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complessiva dell’effetto della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sulla propria azienda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C3A76D9-C103-44D8-A51F-25562CBD8B29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7327004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653D6-01AC-4E44-8F98-3899786FA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B268164-04BD-4F6B-AC1F-E4ACF581F4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62240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8042896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DFCA9-2D88-43D6-87A0-88D6CD3D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F23A02B-D18E-4186-93DA-AA99A8DAC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655474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8107082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37CDDC-BA28-4B19-BF29-CF413DD26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286374E-46F8-40A2-A7BD-5B814EFEE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896596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9361763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C1CC9F-940E-41D8-9114-7BB41FB6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49DF4BE-8B23-4E3F-A0FA-42E8D6160752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5221723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B00234-7074-42CE-A55B-C2547BA2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9365670-6D3C-45AE-923D-6C62470B0D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38631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1583588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90F91-3FFD-4417-A1E7-5A9013D8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D3E33DB-75F0-4B11-8B5C-68FB85DE228C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634426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FE7CC4-9C0A-4DE1-A0EA-B722B653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12A3FD4-AD34-43F5-B6B8-ED272C0EF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497026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9425012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649F16-4EBE-4733-8F4A-D93F42FC0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D575F0B-65F6-4237-A6FC-2C0128103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629093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3530135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6697D-B2B3-4B7A-A97D-749B9CA7B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EBC0C47-9262-4BA9-AEA1-E2D1D26965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408616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2990399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0F1345-7DEE-4B92-8109-6F297A2A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9B3436D-00D9-4B4B-88A0-72CFCF82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76467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159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EB2390-3DB3-40D7-86AC-48519A6D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complessiva dell’effetto della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sulla propria azienda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1530757-3100-418C-9A0E-AA1D8AE2D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808934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7125008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FC7BC1-7F03-4D81-ABF9-519F34FE8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260DCD1-6BFF-4382-82EA-FC7D96D1C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81253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3687649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7BD9EB-8002-4C79-83F3-15E44D82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B9D8BCC-4D08-4A28-B046-7B5972C25797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5418456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56984-9FF5-43AF-9525-E21497985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21A4072-21BC-42B8-A6AD-E029A60DB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7523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6730875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0A7A9F-497A-4131-9E34-4E661722E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4527532-6773-4844-9210-8A4830525D26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8210043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A05AF9-6440-4DD0-87CF-302275EB2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L’andamento previsto per una serie di scenari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nel corso del prossimo anno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53592A3-6B5D-498C-BE50-2B3F452BB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277476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8983086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misure ritenute necessarie in conseguenza al periodo di crisi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particolare, quali delle seguenti misure pensi che la tua azienda dovrà prendere nel prossimo futuro in conseguenza a questo periodo di crisi?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Base: totale campione = 1.452 manager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301302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84636A-2BD1-4CB0-B426-D368E0E93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misure ritenute necessarie in conseguenza al periodo di crisi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A760757-C562-460D-9F4B-BAA5FEF8A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38334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7336416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38147C-F80E-422E-BABA-A4BD2590A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misure ritenute necessarie in conseguenza al periodo di crisi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5687F19-DA93-485C-9CF7-5CA2778AEB64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041503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83C3A2-1214-4592-9D27-592061D30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misure ritenute necessarie in conseguenza al periodo di crisi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26D5B9D-2944-48C5-B6CE-C9EA447C8A79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9921803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72752C-9A80-4962-8413-BD1151B4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misure ritenute necessarie in conseguenza al periodo di crisi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C4EB21F-3C08-4F0D-AB42-E012C6AFAAB3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93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B7505B-D85F-4FDB-9331-31714A7D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complessiva dell’effetto della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sulla propria azienda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5F0F74D-5B53-44F4-894F-4002FE3422AB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4299905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900461-DB12-4DDF-B3C5-79EE09E6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misure ritenute necessarie in conseguenza al periodo di crisi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97888B2-14ED-4C7C-A286-BBF77761A2D4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5547524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F6D34B-CD61-4D04-8986-5DBABAFE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misure ritenute necessarie in conseguenza al periodo di crisi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6C75FE5-9567-43A7-A42B-B5B0123A7F56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9283045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4EAF6D-386D-40C9-9067-65CA6CD0B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misure ritenute necessarie in conseguenza al periodo di crisi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16664CD-6CFF-4AA9-A4FC-7855D36965A6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1140322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0FE1DC-1168-42BB-A554-BA419F15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misure ritenute necessarie in conseguenza al periodo di crisi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DFC540F-240A-400E-BA44-92D892AAC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642385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0203362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A0A9AA-5789-4D42-9E3C-247D5ABD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misure ritenute necessarie in conseguenza al periodo di crisi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AC7CE4F8-B78D-4515-9FB1-0A422BB76345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8857888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E94649-0F49-4761-BEF9-FFD7723D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misure ritenute necessarie in conseguenza al periodo di crisi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D1F758A-BA10-4C85-8ADA-F5D15207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12457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5428792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3AAF2E-7F60-47B8-9C5B-0BBD31687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misure ritenute necessarie in conseguenza al periodo di crisi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F4F04BA-4A23-4E0C-AC69-1564D3E4B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181060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2863345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FE9146-8183-4492-A32F-724F7BDD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misure ritenute necessarie in conseguenza al periodo di crisi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F764462-5CB3-4AC7-813F-90712F559ED9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8588553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61516B-4BDC-48C8-9FA8-C571936A8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misure ritenute necessarie in conseguenza al periodo di crisi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E0F5470-E3E3-49F7-A380-18CA7CD8458A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2669761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azioni auspicate da parte di </a:t>
            </a:r>
            <a:r>
              <a:rPr lang="it-IT" dirty="0" err="1"/>
              <a:t>Manageritalia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 contesto della "crisi" da epidemia Coronavirus Manageritalia come rappresentante dei manager dovrebbe/potrebbe fare qualcosa per…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Base: totale campione = 1.452 manager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153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5452015-88B3-4A44-B63E-93CF5392A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Top slides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59A0B635-EA3C-4C56-B43F-13CE5934AA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577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D4B512-49DD-40A5-9153-CEB0610B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complessiva dell’effetto della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sulla propria azienda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4381B19-C026-4C29-A9FB-10BDA53562D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346191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381557-4246-459C-B06D-83EE69E2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azioni auspicate da parte di Manageritalia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5BBD403-39E2-4905-8463-5AC942701B69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6679996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9F0692-1140-4E1C-B8AE-637A2E2C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azioni auspicate da parte di Manageritalia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69364A6-E543-4A03-A35F-C74D87D609FF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260936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DAA62D-114C-42D6-83AB-BB93CEC8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azioni auspicate da parte di Manageritalia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55A4725B-8F66-4BEA-AA4D-4F69430A6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94006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496462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F74A40-B8B9-4B1F-AF91-2BBFB549F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azioni auspicate da parte di Manageritalia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CE81130-6A57-49F4-A862-3E578A1E41AD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118154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61B60-D272-44E5-803B-64F74A68A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azioni auspicate da parte di Manageritalia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55B82ADC-1FCD-4F3E-86EB-CCA2E71A5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933121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8337657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0BE78-D59D-432C-BF11-132445B21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azioni auspicate da parte di Manageritalia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2B8B553-7DBC-4AF3-AD43-110A8E58741D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7384810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556749-F5F7-427F-9AF7-F4B4DDF9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>
                <a:solidFill>
                  <a:srgbClr val="002060">
                    <a:lumMod val="50000"/>
                  </a:srgbClr>
                </a:solidFill>
              </a:rPr>
              <a:t>Le azioni auspicate da parte di Manageritalia</a:t>
            </a:r>
            <a:endParaRPr lang="it-IT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CB6AE6D-3B45-4681-A002-691056B2968B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7273793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2332" y="577454"/>
            <a:ext cx="9025465" cy="10001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0" y="1448597"/>
            <a:ext cx="9144000" cy="32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AstraRicerche</a:t>
            </a: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corso Sempione 33</a:t>
            </a: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20145 Milano</a:t>
            </a:r>
          </a:p>
          <a:p>
            <a:pPr algn="ctr"/>
            <a:endParaRPr lang="it-IT" sz="24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Tel. (+39) 02.3319820</a:t>
            </a:r>
          </a:p>
          <a:p>
            <a:pPr algn="ctr"/>
            <a:r>
              <a:rPr lang="it-IT" sz="2400" u="sng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astra@astraricerche.it</a:t>
            </a:r>
          </a:p>
          <a:p>
            <a:pPr algn="ctr"/>
            <a:endParaRPr lang="it-IT" sz="24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it-IT" sz="2400" u="sng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www.astraricerche.it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7" name="Picture 2" descr="C:\Users\c.finzi\Desktop\Astra\Astra Image\2012\Logo\DIAGRAM_logo_only_large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1" y="646029"/>
            <a:ext cx="3325283" cy="8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633498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L’adozione di una serie di misure di reazione alla crisi «Coronavirus»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quale misura avete adottato le seguenti misure di reazione alla crisi "Coronavirus"?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Base: totale campione = 1.452 manager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399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D6816C-5323-4822-A9D3-66711D5C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A5A1F19-A27C-49CD-AF7A-3CF5422E6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591879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2739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231237-8875-47C5-BBA2-D74F341C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B2441BA-A44B-4BA0-8995-ACD889CAFB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095844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56523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738E08-97FF-4D18-BCEA-7E792221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L’adozione di una serie di misure di reazione alla crisi «Coronavirus»</a:t>
            </a:r>
            <a:br>
              <a:rPr lang="it-IT" dirty="0"/>
            </a:br>
            <a:r>
              <a:rPr lang="it-IT" dirty="0"/>
              <a:t>totalmente/molto/abbastanza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E832C84-E921-4835-9337-7A3985F3E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361786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795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AF3A95-7BFD-4BC8-985F-018A0EBFB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totalmente/molto/abbastanza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DE2A90E-1CC0-456A-BC38-E78DDA388DF4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558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75F811-79A2-46E3-9EE6-6EAFAA8C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totalmente/molto/abbastanza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7052F05-EB0E-40F7-A295-8E88EC8AB2CB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5916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448911-FA42-4003-9222-72EE0825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totalmente/molto/abbastanza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D951881-68CB-4610-A17C-265895C7613F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6037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DCE35A-71BF-46EF-861C-E034D1F5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totalmente/molto/abbastanza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BFCCDEC-6F06-405D-9FB5-90AD4C8A993A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3667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2AC0D-F312-4D9E-B442-C83C33E34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totalmente/molto/abbastanza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5CA1202C-88BD-427D-9E6C-BCECAAA217D2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1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FAAD1F-ED08-4432-8F04-307B4BBF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La valutazione complessiva dell’effetto della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sulla propria azienda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C3A76D9-C103-44D8-A51F-25562CBD8B29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1286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7F8B8C-0E6B-4DC9-9E28-1EDFDF3C5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totalmente/molto/abbastanza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8C73DA8-6365-45CE-BC80-F6CBB9BB0F3B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44845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9DD724-9071-4E24-9D45-789226599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totalmente/molto/abbastanza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09404C8-5C6F-42FB-820A-139F43BB106C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9939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2F97B3-EC1C-49DB-8E66-2A3010361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L’adozione di una serie di misure di reazione alla crisi «Coronavirus»</a:t>
            </a:r>
            <a:br>
              <a:rPr lang="it-IT" dirty="0"/>
            </a:br>
            <a:r>
              <a:rPr lang="it-IT" dirty="0"/>
              <a:t>totalmente/molto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15A695C-C254-4BDD-A434-1BAF59927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54186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33607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36DDC5-FD63-4BEF-ADDD-092DBE654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totalmente/molto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A600CDC-E2E4-4456-AF7A-58BA421E88AD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2126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98037E-C7C5-4DC6-951E-7DAA3A301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totalmente/molto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2206D98-EA26-4AC3-996B-CFAE09D6098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81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9AB760-F2D5-4947-BFD4-C679CA5F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totalmente/molto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C206908-616E-4784-BB63-9D47CDF812A2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1593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87BE14-13CE-46BC-9057-970663BA8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totalmente/molto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1327CBA-A9F8-4434-A084-27C49E55827B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8187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D83D6A-6B0B-45E3-8FF9-2DF35056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totalmente/molto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CCDEA92-87E5-4926-90BE-FBCA438426EA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9298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92D0FC-0FE8-41BC-B408-9301C2AE8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totalmente/molto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D06E3F9-93BC-4EA4-B7B3-4C514E27E12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38518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67569F-E391-4172-A3CC-22CF93424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totalmente/molto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ABF7D9C-063A-4CD0-9F16-33477ED4AC9B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11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D6816C-5323-4822-A9D3-66711D5C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A5A1F19-A27C-49CD-AF7A-3CF5422E6546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771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640DA6-E699-434B-9145-4BB6EFE8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L’adozione di una serie di misure di reazione alla crisi «Coronavirus»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C75ADA8-FC2D-4FD3-BEB0-7366F06B2088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2551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C57F5B-9EA6-4AF4-B716-AA54B94A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AA69FD3-8C3F-48B0-A59C-B1BC910C69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09709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5658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A3A54-16E7-4773-985F-1059E73A7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77306B4-313A-4263-AEEC-ECAF87E4CBC6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964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EE6323-433D-46F3-96BE-4D4DAAC15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CE9AD67-9BCA-4BA8-A373-EE217D60706A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8773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72D1D5-4A48-4B33-99D9-7A08E004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7BDED4F-8D45-410B-BE38-3FE366138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79661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6058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17F68C-E26D-4348-AD96-2B10EF4B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1A85808-64CB-44B5-ACDD-6EEDD54A47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255167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36711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27FE9A-F6AA-48CA-83EB-04E18E78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064A1C7-226D-48A1-85C9-E3EBF4088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667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63284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7A2B2F-630B-4B5E-A845-E88E35E7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2C3A886C-7EF7-4FD2-9A54-38547DF3C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625255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9069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F07D54-A539-405B-86DC-439F88C4D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F72AE17-5189-4E02-94A5-166B6F032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345100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99878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FC713-6018-4E59-BCD0-20B41FDA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86589A6-40C3-4510-BE64-BC1F63CC7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52053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668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231237-8875-47C5-BBA2-D74F341C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B2441BA-A44B-4BA0-8995-ACD889CAFB2F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59243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F876ED-2BA5-4970-8190-C741B328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53471FF8-1F1E-44DC-BFE0-D1ECF26EFE14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45893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3ACB2B-5320-40AD-9495-9994F4FC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5956545-0662-4C3F-88BB-37BC82CDF185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07151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04F2BF-B206-485D-8495-981E5A36E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BEB01A2-96C4-4427-8E7D-687E0B82A737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98645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1625C5-9F84-400E-86C1-61B25654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B23E64FC-FBDE-4684-A2DD-31524E32B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42979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36395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F8DDCA-9A21-4D04-B152-D06B84B4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CF687A3-93C4-410C-8D99-D63CB9827909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19639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D8A43-60BC-4157-BF3B-95C972658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3CB7267-9CDA-4E78-8D51-9095757F1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023960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17008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964536-B0C3-4E4D-A534-BAD967DC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5E213B3-1115-4691-A258-BFE2E2263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338363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25469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7A1AE6-2F7D-4826-87BB-3A106D3A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2579031-B208-4DCB-9000-7C7A5A3CD624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16684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D4AC7-5DFD-47CD-9F02-A0DD1358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1FB9E88-3429-45BD-9E7C-E13F41592E20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03729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AD1CAF-8977-4F8C-9FC6-48AFC4CB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8FDBE8A7-1EEB-4817-922D-D15B16F7E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76959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272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777C78-C3BD-4765-A8C0-195ED0CA5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Il telelavoro nella propria azienda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a seguito della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1E3CED0-3168-4C2E-95D9-7CFBF7C14B25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25233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097257-366E-4E1A-9E00-294CD943F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5DA3C2EA-014C-4A55-90AD-72311836558A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50017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426DE-5FCE-44E2-9B0B-97998AF1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0052ABD-F946-4F33-8112-52302E212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08570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91895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E4B248-3079-43A5-A3F4-20D11A0B1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F5B873C-CAD4-4299-AA38-7A3DD5F27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30327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174518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07C8F1-A4DF-4CB8-A5FF-4A5798C4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E591CB8-09DD-4610-8C47-DE642EFE2E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603335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73677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C97ACD-7D2A-4FEF-A52E-78ACF92B5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63610F7-9BAC-4176-89B9-77B3769575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3649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48380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544701-CCDC-4ABE-9A80-A732C350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483161F-449B-4F75-AB8A-5F597E10BDF0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36641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27A470-7B7A-48C3-B14E-9BD843A8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8EE3C0A-F297-43FA-AC28-1B00930CE2C4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72567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012BA7-B729-4FDC-AA88-8573D393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L’adozione di una serie di misure di reazione 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330ED62-1D51-4C27-8595-AFD486D76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900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52930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telelavoro nella propria azienda</a:t>
            </a:r>
            <a:br>
              <a:rPr lang="it-IT" dirty="0"/>
            </a:br>
            <a:r>
              <a:rPr lang="it-IT" dirty="0"/>
              <a:t>a seguito della crisi «Coronavirus»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Pensando nello specifico al telelavoro, quali delle seguenti affermazioni sono vere per la tua azienda?</a:t>
            </a:r>
          </a:p>
          <a:p>
            <a:r>
              <a:rPr lang="it-IT" dirty="0"/>
              <a:t>A seguito della crisi «Coronavirus»…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Base: totale campione = 1.452 manager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1148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777C78-C3BD-4765-A8C0-195ED0CA5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Il telelavoro nella propria azienda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a seguito della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1E3CED0-3168-4C2E-95D9-7CFBF7C14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366486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0988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C0594A-9912-47BA-B096-3F383EA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L’impatto sul fatturato nell’ipotesi di un allentamento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della crisi «Coronavirus» nei 10-15 giorni successivi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F1AE09-BCE8-4C65-B65E-F9AE10178C67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60942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B0B5157-2974-4406-A0A2-E05442B9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Il telelavoro nella propria azienda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a seguito della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132F35B-7332-43FB-A38C-398DCFD08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497809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28055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AD53CB-FE12-4D1B-ABAA-8142A333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Il telelavoro nella propria azienda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a seguito della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5485FCD-D6BA-4BD9-82B6-E5A330379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92054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908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CFA3C0-A9B7-4AAB-9731-EDA0FB2D6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Il telelavoro nella propria azienda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a seguito della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2F75473-6110-49E1-BBBB-F80612F86FDA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04979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1011F34-9BC8-4E52-80A0-63593095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Il telelavoro nella propria azienda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a seguito della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1E16389-89A4-4F24-A431-B4C5855A4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87884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87752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228229-42E1-453B-8E5E-CE33D505B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Il telelavoro nella propria azienda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a seguito della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1D4A52FD-B4F2-4409-947E-D452C52CF0EC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9075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L’impatto sul fatturato nell’ipotesi di un allentamento</a:t>
            </a:r>
            <a:br>
              <a:rPr lang="it-IT" dirty="0"/>
            </a:br>
            <a:r>
              <a:rPr lang="it-IT" dirty="0"/>
              <a:t>della crisi «Coronavirus» nei 10-15 giorni successivi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Se la crisi «Coronavirus» dovesse allentare la morsa nei prossimi 10-15 giorni per poi consentire il ritorno alla normalità nei prossimi 20-30 giorni, quale sarebbe l'impatto sull'anno fiscale della tua azienda a livello di fatturato?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Base: totale campione = 1.452 manager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87903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953F1C-8CD8-4CA8-B0E7-64677C07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L’impatto sul fatturato nell’ipotesi di un allentamento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della crisi «Coronavirus» nei 10-15 giorni successivi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7F94F753-F83B-49ED-9415-DC4AA0AA73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955699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99194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E2238F-53F9-4468-B249-9AE14BB0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L’impatto sul fatturato nell’ipotesi di un allentamento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della crisi «Coronavirus» nei 10-15 giorni successivi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6CD3C07-251A-4C09-BAA1-B78E32B80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602919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98658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C0594A-9912-47BA-B096-3F383EA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L’impatto sul fatturato nell’ipotesi di un allentamento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della crisi «Coronavirus» nei 10-15 giorni successivi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00F1AE09-BCE8-4C65-B65E-F9AE10178C67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11849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9D6846-7268-44D3-BDAB-F343D074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L’impatto sul fatturato nell’ipotesi di un allentamento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della crisi «Coronavirus» nei 10-15 giorni successivi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F7919552-5898-410D-AB4E-68F9504B55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564592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84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EFBA6-2DDE-4C03-AFBF-723FE9E5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9DE2500-C6E3-4A79-AFAD-83008ED0A63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26375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CC2CA4-65FD-4FD5-91EF-E4AF4AF6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L’impatto sul fatturato nell’ipotesi di un allentamento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della crisi «Coronavirus» nei 10-15 giorni successivi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5494B802-EA01-483F-A3C5-9723D2469A1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45459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A57248-F1AE-4191-86FF-CC0D5B978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L’impatto sul fatturato nell’ipotesi di un allentamento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della crisi «Coronavirus» nei 10-15 giorni successivi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CCE53B43-9E47-4666-98F9-F67FE4DEBDA3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852025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valutazioni in tema di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working</a:t>
            </a:r>
            <a:br>
              <a:rPr lang="it-IT" dirty="0"/>
            </a:br>
            <a:r>
              <a:rPr lang="it-IT" dirty="0"/>
              <a:t>generate dalla crisi «Coronavirus»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In ogni caso pensi che …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Base: totale campione = 1.452 manager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07321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EEFBA6-2DDE-4C03-AFBF-723FE9E5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9DE2500-C6E3-4A79-AFAD-83008ED0A631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14188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FA17E1-5AE0-407A-BF8C-9C5B7FE8F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16D8683-0E4B-429C-BF7F-6A18A85A88E3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78292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BDB064-6D7C-4397-BF59-DA2896273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Le valutazioni in tema di </a:t>
            </a:r>
            <a:r>
              <a:rPr lang="it-IT" dirty="0" err="1"/>
              <a:t>smart</a:t>
            </a:r>
            <a:r>
              <a:rPr lang="it-IT" dirty="0"/>
              <a:t> </a:t>
            </a:r>
            <a:r>
              <a:rPr lang="it-IT" dirty="0" err="1"/>
              <a:t>working</a:t>
            </a:r>
            <a:br>
              <a:rPr lang="it-IT" dirty="0"/>
            </a:br>
            <a:r>
              <a:rPr lang="it-IT" dirty="0"/>
              <a:t>generate dalla crisi «Coronavirus»: molto/abbastanza</a:t>
            </a: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DA6476C7-B28B-4BF2-BC91-069B2B189B2D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98095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6017CB-E9DE-4345-9938-04E9E2E8C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«Coronavirus»: 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3B15306-201B-4D9C-BBC9-9498064BE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516781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01485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48010F-CBA7-467C-8AD2-D99291BB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«Coronavirus»: 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57A395E-5300-4E0F-9F45-F28742C819E5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05023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5C587F-F5F2-4E6B-A98D-E4A1CA93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«Coronavirus»: 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346AA06-F3C1-44E2-ABB2-5F2550D731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475828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718501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58BB1E-4616-40BB-A865-2A1D6A89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Le valutazioni in tema di smart working</a:t>
            </a:r>
            <a:br>
              <a:rPr lang="it-IT" sz="1800">
                <a:solidFill>
                  <a:srgbClr val="002060">
                    <a:lumMod val="50000"/>
                  </a:srgbClr>
                </a:solidFill>
              </a:rPr>
            </a:br>
            <a:r>
              <a:rPr lang="it-IT" sz="1800">
                <a:solidFill>
                  <a:srgbClr val="002060">
                    <a:lumMod val="50000"/>
                  </a:srgbClr>
                </a:solidFill>
              </a:rPr>
              <a:t>generate dalla crisi «Coronavirus»: molto/abbastanza</a:t>
            </a:r>
            <a:endParaRPr lang="it-IT" sz="1800" dirty="0">
              <a:solidFill>
                <a:srgbClr val="002060">
                  <a:lumMod val="50000"/>
                </a:srgbClr>
              </a:solidFill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5911E2EE-BF00-471A-97C8-F307DDFEBB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26123"/>
              </p:ext>
            </p:extLst>
          </p:nvPr>
        </p:nvGraphicFramePr>
        <p:xfrm>
          <a:off x="25400" y="577850"/>
          <a:ext cx="9118600" cy="4152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0346943"/>
      </p:ext>
    </p:extLst>
  </p:cSld>
  <p:clrMapOvr>
    <a:masterClrMapping/>
  </p:clrMapOvr>
</p:sld>
</file>

<file path=ppt/theme/theme1.xml><?xml version="1.0" encoding="utf-8"?>
<a:theme xmlns:a="http://schemas.openxmlformats.org/drawingml/2006/main" name="AstraRicerche Quantitativa 2015 v17">
  <a:themeElements>
    <a:clrScheme name="AstraRicercheTema1">
      <a:dk1>
        <a:srgbClr val="000000"/>
      </a:dk1>
      <a:lt1>
        <a:srgbClr val="FFFFFF"/>
      </a:lt1>
      <a:dk2>
        <a:srgbClr val="115622"/>
      </a:dk2>
      <a:lt2>
        <a:srgbClr val="33D65B"/>
      </a:lt2>
      <a:accent1>
        <a:srgbClr val="002060"/>
      </a:accent1>
      <a:accent2>
        <a:srgbClr val="FF0000"/>
      </a:accent2>
      <a:accent3>
        <a:srgbClr val="FFC000"/>
      </a:accent3>
      <a:accent4>
        <a:srgbClr val="DFEBB6"/>
      </a:accent4>
      <a:accent5>
        <a:srgbClr val="92D050"/>
      </a:accent5>
      <a:accent6>
        <a:srgbClr val="076C07"/>
      </a:accent6>
      <a:hlink>
        <a:srgbClr val="00B0F0"/>
      </a:hlink>
      <a:folHlink>
        <a:srgbClr val="002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raRicerche Quantitativa 2018 169 v1.potx" id="{60978479-1F74-483E-96FC-35F80C2F8E8B}" vid="{F5F3EA03-04B1-47CB-AD11-437E6762D61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AstraRicerche Quantitativa 2020 169 v1</Template>
  <TotalTime>308</TotalTime>
  <Words>6661</Words>
  <Application>Microsoft Office PowerPoint</Application>
  <PresentationFormat>Presentazione su schermo (16:9)</PresentationFormat>
  <Paragraphs>581</Paragraphs>
  <Slides>307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307</vt:i4>
      </vt:variant>
    </vt:vector>
  </HeadingPairs>
  <TitlesOfParts>
    <vt:vector size="312" baseType="lpstr">
      <vt:lpstr>Arial</vt:lpstr>
      <vt:lpstr>Bookman Old Style</vt:lpstr>
      <vt:lpstr>Calibri</vt:lpstr>
      <vt:lpstr>Wingdings</vt:lpstr>
      <vt:lpstr>AstraRicerche Quantitativa 2015 v17</vt:lpstr>
      <vt:lpstr>Presentazione standard di PowerPoint</vt:lpstr>
      <vt:lpstr>Questa ricerca</vt:lpstr>
      <vt:lpstr>Top slides</vt:lpstr>
      <vt:lpstr>La valutazione complessiva dell’effetto della crisi «Coronavirus» sulla propria azienda</vt:lpstr>
      <vt:lpstr>L’adozione di una serie di misure di reazione alla crisi «Coronavirus»</vt:lpstr>
      <vt:lpstr>L’adozione di una serie di misure di reazione alla crisi «Coronavirus»</vt:lpstr>
      <vt:lpstr>Il telelavoro nella propria azienda a seguito della crisi «Coronavirus»</vt:lpstr>
      <vt:lpstr>L’impatto sul fatturato nell’ipotesi di un allentamento della crisi «Coronavirus» nei 10-15 giorni successivi</vt:lpstr>
      <vt:lpstr>Le valutazioni in tema di smart working generate dalla crisi «Coronavirus»</vt:lpstr>
      <vt:lpstr>Le valutazioni in tema di smart working generate dalla crisi «Coronavirus»</vt:lpstr>
      <vt:lpstr>Le attività che hanno richiesto un maggior impegno personale nella gestione della crisi</vt:lpstr>
      <vt:lpstr>Le attività che hanno richiesto un maggior impegno personale nella gestione della crisi</vt:lpstr>
      <vt:lpstr>La valutazione di una serie di aspetti relativi alla popolazione aziendale</vt:lpstr>
      <vt:lpstr>La valutazione di una serie di aspetti relativi alla popolazione aziendale</vt:lpstr>
      <vt:lpstr>La valutazione dei comportamenti di una serie di istituzioni, di enti</vt:lpstr>
      <vt:lpstr>La valutazione dei comportamenti di una serie di istituzioni, di enti</vt:lpstr>
      <vt:lpstr>L’andamento previsto per una serie di scenari nel corso del prossimo anno</vt:lpstr>
      <vt:lpstr>L’andamento previsto per una serie di scenari nel corso del prossimo anno</vt:lpstr>
      <vt:lpstr>Le misure ritenute necessarie in conseguenza al periodo di crisi</vt:lpstr>
      <vt:lpstr>Le azioni auspicate da parte di Manageritalia</vt:lpstr>
      <vt:lpstr>Report</vt:lpstr>
      <vt:lpstr>La valutazione complessiva dell’effetto della crisi «Coronavirus» sulla propria azienda</vt:lpstr>
      <vt:lpstr>La valutazione complessiva dell’effetto della crisi «Coronavirus» sulla propria azienda</vt:lpstr>
      <vt:lpstr>La valutazione complessiva dell’effetto della crisi «Coronavirus» sulla propria azienda</vt:lpstr>
      <vt:lpstr>La valutazione complessiva dell’effetto della crisi «Coronavirus» sulla propria azienda</vt:lpstr>
      <vt:lpstr>La valutazione complessiva dell’effetto della crisi «Coronavirus» sulla propria azienda</vt:lpstr>
      <vt:lpstr>La valutazione complessiva dell’effetto della crisi «Coronavirus» sulla propria azienda</vt:lpstr>
      <vt:lpstr>La valutazione complessiva dell’effetto della crisi «Coronavirus» sulla propria azienda</vt:lpstr>
      <vt:lpstr>La valutazione complessiva dell’effetto della crisi «Coronavirus» sulla propria azienda</vt:lpstr>
      <vt:lpstr>La valutazione complessiva dell’effetto della crisi «Coronavirus» sulla propria azienda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 totalmente/molto/abbastanza</vt:lpstr>
      <vt:lpstr>L’adozione di una serie di misure di reazione alla crisi «Coronavirus» totalmente/molto/abbastanza</vt:lpstr>
      <vt:lpstr>L’adozione di una serie di misure di reazione alla crisi «Coronavirus» totalmente/molto/abbastanza</vt:lpstr>
      <vt:lpstr>L’adozione di una serie di misure di reazione alla crisi «Coronavirus» totalmente/molto/abbastanza</vt:lpstr>
      <vt:lpstr>L’adozione di una serie di misure di reazione alla crisi «Coronavirus» totalmente/molto/abbastanza</vt:lpstr>
      <vt:lpstr>L’adozione di una serie di misure di reazione alla crisi «Coronavirus» totalmente/molto/abbastanza</vt:lpstr>
      <vt:lpstr>L’adozione di una serie di misure di reazione alla crisi «Coronavirus» totalmente/molto/abbastanza</vt:lpstr>
      <vt:lpstr>L’adozione di una serie di misure di reazione alla crisi «Coronavirus» totalmente/molto/abbastanza</vt:lpstr>
      <vt:lpstr>L’adozione di una serie di misure di reazione alla crisi «Coronavirus» totalmente/molto</vt:lpstr>
      <vt:lpstr>L’adozione di una serie di misure di reazione alla crisi «Coronavirus» totalmente/molto</vt:lpstr>
      <vt:lpstr>L’adozione di una serie di misure di reazione alla crisi «Coronavirus» totalmente/molto</vt:lpstr>
      <vt:lpstr>L’adozione di una serie di misure di reazione alla crisi «Coronavirus» totalmente/molto</vt:lpstr>
      <vt:lpstr>L’adozione di una serie di misure di reazione alla crisi «Coronavirus» totalmente/molto</vt:lpstr>
      <vt:lpstr>L’adozione di una serie di misure di reazione alla crisi «Coronavirus» totalmente/molto</vt:lpstr>
      <vt:lpstr>L’adozione di una serie di misure di reazione alla crisi «Coronavirus» totalmente/molto</vt:lpstr>
      <vt:lpstr>L’adozione di una serie di misure di reazione alla crisi «Coronavirus» totalmente/molto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L’adozione di una serie di misure di reazione alla crisi «Coronavirus»</vt:lpstr>
      <vt:lpstr>Il telelavoro nella propria azienda a seguito della crisi «Coronavirus»</vt:lpstr>
      <vt:lpstr>Il telelavoro nella propria azienda a seguito della crisi «Coronavirus»</vt:lpstr>
      <vt:lpstr>Il telelavoro nella propria azienda a seguito della crisi «Coronavirus»</vt:lpstr>
      <vt:lpstr>Il telelavoro nella propria azienda a seguito della crisi «Coronavirus»</vt:lpstr>
      <vt:lpstr>Il telelavoro nella propria azienda a seguito della crisi «Coronavirus»</vt:lpstr>
      <vt:lpstr>Il telelavoro nella propria azienda a seguito della crisi «Coronavirus»</vt:lpstr>
      <vt:lpstr>Il telelavoro nella propria azienda a seguito della crisi «Coronavirus»</vt:lpstr>
      <vt:lpstr>L’impatto sul fatturato nell’ipotesi di un allentamento della crisi «Coronavirus» nei 10-15 giorni successivi</vt:lpstr>
      <vt:lpstr>L’impatto sul fatturato nell’ipotesi di un allentamento della crisi «Coronavirus» nei 10-15 giorni successivi</vt:lpstr>
      <vt:lpstr>L’impatto sul fatturato nell’ipotesi di un allentamento della crisi «Coronavirus» nei 10-15 giorni successivi</vt:lpstr>
      <vt:lpstr>L’impatto sul fatturato nell’ipotesi di un allentamento della crisi «Coronavirus» nei 10-15 giorni successivi</vt:lpstr>
      <vt:lpstr>L’impatto sul fatturato nell’ipotesi di un allentamento della crisi «Coronavirus» nei 10-15 giorni successivi</vt:lpstr>
      <vt:lpstr>L’impatto sul fatturato nell’ipotesi di un allentamento della crisi «Coronavirus» nei 10-15 giorni successivi</vt:lpstr>
      <vt:lpstr>L’impatto sul fatturato nell’ipotesi di un allentamento della crisi «Coronavirus» nei 10-15 giorni successivi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«Coronavirus»: molto/abbastanza</vt:lpstr>
      <vt:lpstr>Le valutazioni in tema di smart working generate dalla crisi «Coronavirus»: molto/abbastanza</vt:lpstr>
      <vt:lpstr>Le valutazioni in tema di smart working generate dalla crisi «Coronavirus»: molto/abbastanza</vt:lpstr>
      <vt:lpstr>Le valutazioni in tema di smart working generate dalla crisi «Coronavirus»: molto/abbastanza</vt:lpstr>
      <vt:lpstr>Le valutazioni in tema di smart working generate dalla crisi «Coronavirus»: molto/abbastanza</vt:lpstr>
      <vt:lpstr>Le valutazioni in tema di smart working generate dalla crisi «Coronavirus»: molto</vt:lpstr>
      <vt:lpstr>Le valutazioni in tema di smart working generate dalla crisi «Coronavirus»: molto</vt:lpstr>
      <vt:lpstr>Le valutazioni in tema di smart working generate dalla crisi «Coronavirus»: molto</vt:lpstr>
      <vt:lpstr>Le valutazioni in tema di smart working generate dalla crisi «Coronavirus»: molto</vt:lpstr>
      <vt:lpstr>Le valutazioni in tema di smart working generate dalla crisi «Coronavirus»: molto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</vt:lpstr>
      <vt:lpstr>Le valutazioni in tema di smart working generate dalla crisi «Coronavirus»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crisi: molto/abbastanza</vt:lpstr>
      <vt:lpstr>Le attività che hanno richiesto un maggior impegno personale nella gestione della crisi: molto/abbastanza</vt:lpstr>
      <vt:lpstr>Le attività che hanno richiesto un maggior impegno personale nella gestione della crisi: molto/abbastanza</vt:lpstr>
      <vt:lpstr>Le attività che hanno richiesto un maggior impegno personale nella gestione della crisi: molto/abbastanza</vt:lpstr>
      <vt:lpstr>Le attività che hanno richiesto un maggior impegno personale nella gestione della crisi: molto/abbastanza</vt:lpstr>
      <vt:lpstr>Le attività che hanno richiesto un maggior impegno personale nella gestione della crisi: molto/abbastanza</vt:lpstr>
      <vt:lpstr>Le attività che hanno richiesto un maggior impegno personale nella gestione della crisi: molto</vt:lpstr>
      <vt:lpstr>Le attività che hanno richiesto un maggior impegno personale nella gestione della crisi: molto</vt:lpstr>
      <vt:lpstr>Le attività che hanno richiesto un maggior impegno personale nella gestione della crisi: molto</vt:lpstr>
      <vt:lpstr>Le attività che hanno richiesto un maggior impegno personale nella gestione della crisi: molto</vt:lpstr>
      <vt:lpstr>Le attività che hanno richiesto un maggior impegno personale nella gestione della crisi: molto</vt:lpstr>
      <vt:lpstr>Le attività che hanno richiesto un maggior impegno personale nella gestione della crisi: molto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Le attività che hanno richiesto un maggior impegno personale nella gestione della crisi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di una serie di aspetti relativi alla popolazione aziendale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La valutazione dei comportamenti di una serie di istituzioni, di enti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L’andamento previsto per una serie di scenari nel corso del prossimo anno</vt:lpstr>
      <vt:lpstr>Le misure ritenute necessarie in conseguenza al periodo di crisi</vt:lpstr>
      <vt:lpstr>Le misure ritenute necessarie in conseguenza al periodo di crisi</vt:lpstr>
      <vt:lpstr>Le misure ritenute necessarie in conseguenza al periodo di crisi</vt:lpstr>
      <vt:lpstr>Le misure ritenute necessarie in conseguenza al periodo di crisi</vt:lpstr>
      <vt:lpstr>Le misure ritenute necessarie in conseguenza al periodo di crisi</vt:lpstr>
      <vt:lpstr>Le misure ritenute necessarie in conseguenza al periodo di crisi</vt:lpstr>
      <vt:lpstr>Le misure ritenute necessarie in conseguenza al periodo di crisi</vt:lpstr>
      <vt:lpstr>Le misure ritenute necessarie in conseguenza al periodo di crisi</vt:lpstr>
      <vt:lpstr>Le misure ritenute necessarie in conseguenza al periodo di crisi</vt:lpstr>
      <vt:lpstr>Le misure ritenute necessarie in conseguenza al periodo di crisi</vt:lpstr>
      <vt:lpstr>Le misure ritenute necessarie in conseguenza al periodo di crisi</vt:lpstr>
      <vt:lpstr>Le misure ritenute necessarie in conseguenza al periodo di crisi</vt:lpstr>
      <vt:lpstr>Le misure ritenute necessarie in conseguenza al periodo di crisi</vt:lpstr>
      <vt:lpstr>Le misure ritenute necessarie in conseguenza al periodo di crisi</vt:lpstr>
      <vt:lpstr>Le azioni auspicate da parte di Manageritalia</vt:lpstr>
      <vt:lpstr>Le azioni auspicate da parte di Manageritalia</vt:lpstr>
      <vt:lpstr>Le azioni auspicate da parte di Manageritalia</vt:lpstr>
      <vt:lpstr>Le azioni auspicate da parte di Manageritalia</vt:lpstr>
      <vt:lpstr>Le azioni auspicate da parte di Manageritalia</vt:lpstr>
      <vt:lpstr>Le azioni auspicate da parte di Manageritalia</vt:lpstr>
      <vt:lpstr>Le azioni auspicate da parte di Manageritalia</vt:lpstr>
      <vt:lpstr>Le azioni auspicate da parte di Manageritalia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Cosimo Finzi</dc:creator>
  <cp:lastModifiedBy>Cosimo Finzi</cp:lastModifiedBy>
  <cp:revision>25</cp:revision>
  <dcterms:created xsi:type="dcterms:W3CDTF">2020-03-08T21:11:21Z</dcterms:created>
  <dcterms:modified xsi:type="dcterms:W3CDTF">2020-03-09T12:07:36Z</dcterms:modified>
</cp:coreProperties>
</file>